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30"/>
  </p:notesMasterIdLst>
  <p:handoutMasterIdLst>
    <p:handoutMasterId r:id="rId31"/>
  </p:handoutMasterIdLst>
  <p:sldIdLst>
    <p:sldId id="257" r:id="rId6"/>
    <p:sldId id="302" r:id="rId7"/>
    <p:sldId id="281" r:id="rId8"/>
    <p:sldId id="282" r:id="rId9"/>
    <p:sldId id="306" r:id="rId10"/>
    <p:sldId id="308" r:id="rId11"/>
    <p:sldId id="305" r:id="rId12"/>
    <p:sldId id="307" r:id="rId13"/>
    <p:sldId id="299" r:id="rId14"/>
    <p:sldId id="286" r:id="rId15"/>
    <p:sldId id="285" r:id="rId16"/>
    <p:sldId id="287" r:id="rId17"/>
    <p:sldId id="283" r:id="rId18"/>
    <p:sldId id="301" r:id="rId19"/>
    <p:sldId id="288" r:id="rId20"/>
    <p:sldId id="289" r:id="rId21"/>
    <p:sldId id="309" r:id="rId22"/>
    <p:sldId id="310" r:id="rId23"/>
    <p:sldId id="300" r:id="rId24"/>
    <p:sldId id="298" r:id="rId25"/>
    <p:sldId id="294" r:id="rId26"/>
    <p:sldId id="293" r:id="rId27"/>
    <p:sldId id="297" r:id="rId28"/>
    <p:sldId id="259" r:id="rId2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5D5D5"/>
    <a:srgbClr val="FFFFFF"/>
    <a:srgbClr val="C9EAFF"/>
    <a:srgbClr val="F7FCFF"/>
    <a:srgbClr val="3274A1"/>
    <a:srgbClr val="B40426"/>
    <a:srgbClr val="3B4C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043" autoAdjust="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en Lahav" userId="17f4a2ea-b582-40bf-9721-e1b82eefdcfe" providerId="ADAL" clId="{FF9BDFDE-E1B3-4CD6-B24F-680F6E5775BE}"/>
    <pc:docChg chg="modSld">
      <pc:chgData name="Coren Lahav" userId="17f4a2ea-b582-40bf-9721-e1b82eefdcfe" providerId="ADAL" clId="{FF9BDFDE-E1B3-4CD6-B24F-680F6E5775BE}" dt="2024-06-19T07:56:29.950" v="54" actId="404"/>
      <pc:docMkLst>
        <pc:docMk/>
      </pc:docMkLst>
      <pc:sldChg chg="modSp mod">
        <pc:chgData name="Coren Lahav" userId="17f4a2ea-b582-40bf-9721-e1b82eefdcfe" providerId="ADAL" clId="{FF9BDFDE-E1B3-4CD6-B24F-680F6E5775BE}" dt="2024-06-19T07:56:14.788" v="47" actId="20577"/>
        <pc:sldMkLst>
          <pc:docMk/>
          <pc:sldMk cId="2271660399" sldId="305"/>
        </pc:sldMkLst>
        <pc:spChg chg="mod">
          <ac:chgData name="Coren Lahav" userId="17f4a2ea-b582-40bf-9721-e1b82eefdcfe" providerId="ADAL" clId="{FF9BDFDE-E1B3-4CD6-B24F-680F6E5775BE}" dt="2024-06-19T07:56:14.788" v="47" actId="20577"/>
          <ac:spMkLst>
            <pc:docMk/>
            <pc:sldMk cId="2271660399" sldId="305"/>
            <ac:spMk id="2" creationId="{93C8554F-43A1-1050-1A8A-F3B389D73480}"/>
          </ac:spMkLst>
        </pc:spChg>
      </pc:sldChg>
      <pc:sldChg chg="modSp mod">
        <pc:chgData name="Coren Lahav" userId="17f4a2ea-b582-40bf-9721-e1b82eefdcfe" providerId="ADAL" clId="{FF9BDFDE-E1B3-4CD6-B24F-680F6E5775BE}" dt="2024-06-19T07:56:29.950" v="54" actId="404"/>
        <pc:sldMkLst>
          <pc:docMk/>
          <pc:sldMk cId="1697623998" sldId="310"/>
        </pc:sldMkLst>
        <pc:spChg chg="mod">
          <ac:chgData name="Coren Lahav" userId="17f4a2ea-b582-40bf-9721-e1b82eefdcfe" providerId="ADAL" clId="{FF9BDFDE-E1B3-4CD6-B24F-680F6E5775BE}" dt="2024-06-19T07:56:29.950" v="54" actId="404"/>
          <ac:spMkLst>
            <pc:docMk/>
            <pc:sldMk cId="1697623998" sldId="310"/>
            <ac:spMk id="2" creationId="{93C8554F-43A1-1050-1A8A-F3B389D73480}"/>
          </ac:spMkLst>
        </pc:spChg>
      </pc:sldChg>
    </pc:docChg>
  </pc:docChgLst>
  <pc:docChgLst>
    <pc:chgData name="Coren Lahav" userId="17f4a2ea-b582-40bf-9721-e1b82eefdcfe" providerId="ADAL" clId="{C0A9AAA1-6FC5-421C-8470-F21F2820126F}"/>
    <pc:docChg chg="undo custSel addSld delSld modSld">
      <pc:chgData name="Coren Lahav" userId="17f4a2ea-b582-40bf-9721-e1b82eefdcfe" providerId="ADAL" clId="{C0A9AAA1-6FC5-421C-8470-F21F2820126F}" dt="2024-06-03T06:32:11.074" v="1157"/>
      <pc:docMkLst>
        <pc:docMk/>
      </pc:docMkLst>
      <pc:sldChg chg="addSp delSp modSp mod addAnim delAnim modAnim">
        <pc:chgData name="Coren Lahav" userId="17f4a2ea-b582-40bf-9721-e1b82eefdcfe" providerId="ADAL" clId="{C0A9AAA1-6FC5-421C-8470-F21F2820126F}" dt="2024-06-02T14:38:58.035" v="991"/>
        <pc:sldMkLst>
          <pc:docMk/>
          <pc:sldMk cId="3788630460" sldId="284"/>
        </pc:sldMkLst>
        <pc:graphicFrameChg chg="modGraphic">
          <ac:chgData name="Coren Lahav" userId="17f4a2ea-b582-40bf-9721-e1b82eefdcfe" providerId="ADAL" clId="{C0A9AAA1-6FC5-421C-8470-F21F2820126F}" dt="2024-05-30T13:57:05.406" v="71" actId="20577"/>
          <ac:graphicFrameMkLst>
            <pc:docMk/>
            <pc:sldMk cId="3788630460" sldId="284"/>
            <ac:graphicFrameMk id="8" creationId="{9C9FE02F-87B9-EBA2-A56A-8324F5ABF25D}"/>
          </ac:graphicFrameMkLst>
        </pc:graphicFrameChg>
        <pc:graphicFrameChg chg="modGraphic">
          <ac:chgData name="Coren Lahav" userId="17f4a2ea-b582-40bf-9721-e1b82eefdcfe" providerId="ADAL" clId="{C0A9AAA1-6FC5-421C-8470-F21F2820126F}" dt="2024-06-02T10:45:22.612" v="467" actId="113"/>
          <ac:graphicFrameMkLst>
            <pc:docMk/>
            <pc:sldMk cId="3788630460" sldId="284"/>
            <ac:graphicFrameMk id="18" creationId="{488D847E-73B4-4DDE-913C-2A6FD7DC4D34}"/>
          </ac:graphicFrameMkLst>
        </pc:graphicFrameChg>
        <pc:graphicFrameChg chg="modGraphic">
          <ac:chgData name="Coren Lahav" userId="17f4a2ea-b582-40bf-9721-e1b82eefdcfe" providerId="ADAL" clId="{C0A9AAA1-6FC5-421C-8470-F21F2820126F}" dt="2024-05-30T13:55:32.729" v="66" actId="20577"/>
          <ac:graphicFrameMkLst>
            <pc:docMk/>
            <pc:sldMk cId="3788630460" sldId="284"/>
            <ac:graphicFrameMk id="33" creationId="{615D2774-F70C-1C6F-C1BF-7019AD602145}"/>
          </ac:graphicFrameMkLst>
        </pc:graphicFrameChg>
        <pc:picChg chg="add del mod ord">
          <ac:chgData name="Coren Lahav" userId="17f4a2ea-b582-40bf-9721-e1b82eefdcfe" providerId="ADAL" clId="{C0A9AAA1-6FC5-421C-8470-F21F2820126F}" dt="2024-05-30T13:55:01.323" v="51" actId="21"/>
          <ac:picMkLst>
            <pc:docMk/>
            <pc:sldMk cId="3788630460" sldId="284"/>
            <ac:picMk id="6" creationId="{46BC44EC-C5F4-2136-7F5D-D00CB83DEC72}"/>
          </ac:picMkLst>
        </pc:picChg>
        <pc:picChg chg="add del mod">
          <ac:chgData name="Coren Lahav" userId="17f4a2ea-b582-40bf-9721-e1b82eefdcfe" providerId="ADAL" clId="{C0A9AAA1-6FC5-421C-8470-F21F2820126F}" dt="2024-05-30T13:54:44.396" v="28" actId="21"/>
          <ac:picMkLst>
            <pc:docMk/>
            <pc:sldMk cId="3788630460" sldId="284"/>
            <ac:picMk id="10" creationId="{53EB5223-AE24-FCBE-58C4-C3E1213E2BE7}"/>
          </ac:picMkLst>
        </pc:picChg>
        <pc:picChg chg="add del mod">
          <ac:chgData name="Coren Lahav" userId="17f4a2ea-b582-40bf-9721-e1b82eefdcfe" providerId="ADAL" clId="{C0A9AAA1-6FC5-421C-8470-F21F2820126F}" dt="2024-05-30T13:54:50.034" v="36" actId="21"/>
          <ac:picMkLst>
            <pc:docMk/>
            <pc:sldMk cId="3788630460" sldId="284"/>
            <ac:picMk id="12" creationId="{53EB5223-AE24-FCBE-58C4-C3E1213E2BE7}"/>
          </ac:picMkLst>
        </pc:picChg>
        <pc:picChg chg="add mod">
          <ac:chgData name="Coren Lahav" userId="17f4a2ea-b582-40bf-9721-e1b82eefdcfe" providerId="ADAL" clId="{C0A9AAA1-6FC5-421C-8470-F21F2820126F}" dt="2024-05-30T13:54:51.168" v="38"/>
          <ac:picMkLst>
            <pc:docMk/>
            <pc:sldMk cId="3788630460" sldId="284"/>
            <ac:picMk id="13" creationId="{53EB5223-AE24-FCBE-58C4-C3E1213E2BE7}"/>
          </ac:picMkLst>
        </pc:picChg>
        <pc:picChg chg="add del">
          <ac:chgData name="Coren Lahav" userId="17f4a2ea-b582-40bf-9721-e1b82eefdcfe" providerId="ADAL" clId="{C0A9AAA1-6FC5-421C-8470-F21F2820126F}" dt="2024-05-30T13:54:04.084" v="3" actId="478"/>
          <ac:picMkLst>
            <pc:docMk/>
            <pc:sldMk cId="3788630460" sldId="284"/>
            <ac:picMk id="25" creationId="{C9258268-E88D-4457-DA6B-2BC69D30F55A}"/>
          </ac:picMkLst>
        </pc:picChg>
        <pc:picChg chg="add del">
          <ac:chgData name="Coren Lahav" userId="17f4a2ea-b582-40bf-9721-e1b82eefdcfe" providerId="ADAL" clId="{C0A9AAA1-6FC5-421C-8470-F21F2820126F}" dt="2024-05-30T13:54:50.975" v="37" actId="478"/>
          <ac:picMkLst>
            <pc:docMk/>
            <pc:sldMk cId="3788630460" sldId="284"/>
            <ac:picMk id="32" creationId="{F2684959-3C87-6978-A34A-3154D1CDF241}"/>
          </ac:picMkLst>
        </pc:picChg>
        <pc:cxnChg chg="add mod">
          <ac:chgData name="Coren Lahav" userId="17f4a2ea-b582-40bf-9721-e1b82eefdcfe" providerId="ADAL" clId="{C0A9AAA1-6FC5-421C-8470-F21F2820126F}" dt="2024-06-02T14:38:58.035" v="991"/>
          <ac:cxnSpMkLst>
            <pc:docMk/>
            <pc:sldMk cId="3788630460" sldId="284"/>
            <ac:cxnSpMk id="5" creationId="{879D99BD-40F9-B954-281E-15090344ACD2}"/>
          </ac:cxnSpMkLst>
        </pc:cxnChg>
      </pc:sldChg>
      <pc:sldChg chg="mod modShow">
        <pc:chgData name="Coren Lahav" userId="17f4a2ea-b582-40bf-9721-e1b82eefdcfe" providerId="ADAL" clId="{C0A9AAA1-6FC5-421C-8470-F21F2820126F}" dt="2024-05-30T14:01:08.565" v="466" actId="729"/>
        <pc:sldMkLst>
          <pc:docMk/>
          <pc:sldMk cId="2553250185" sldId="288"/>
        </pc:sldMkLst>
      </pc:sldChg>
      <pc:sldChg chg="addSp delSp mod">
        <pc:chgData name="Coren Lahav" userId="17f4a2ea-b582-40bf-9721-e1b82eefdcfe" providerId="ADAL" clId="{C0A9AAA1-6FC5-421C-8470-F21F2820126F}" dt="2024-06-02T14:35:52.119" v="814" actId="22"/>
        <pc:sldMkLst>
          <pc:docMk/>
          <pc:sldMk cId="2915318044" sldId="290"/>
        </pc:sldMkLst>
        <pc:picChg chg="add del">
          <ac:chgData name="Coren Lahav" userId="17f4a2ea-b582-40bf-9721-e1b82eefdcfe" providerId="ADAL" clId="{C0A9AAA1-6FC5-421C-8470-F21F2820126F}" dt="2024-06-02T14:35:52.119" v="814" actId="22"/>
          <ac:picMkLst>
            <pc:docMk/>
            <pc:sldMk cId="2915318044" sldId="290"/>
            <ac:picMk id="8" creationId="{C49CA781-9559-219B-C6D0-2230A46BEFD2}"/>
          </ac:picMkLst>
        </pc:picChg>
        <pc:cxnChg chg="add">
          <ac:chgData name="Coren Lahav" userId="17f4a2ea-b582-40bf-9721-e1b82eefdcfe" providerId="ADAL" clId="{C0A9AAA1-6FC5-421C-8470-F21F2820126F}" dt="2024-06-02T14:35:17.591" v="812" actId="11529"/>
          <ac:cxnSpMkLst>
            <pc:docMk/>
            <pc:sldMk cId="2915318044" sldId="290"/>
            <ac:cxnSpMk id="6" creationId="{453ADB48-4D35-9702-CD5C-BB8C9B112FF8}"/>
          </ac:cxnSpMkLst>
        </pc:cxnChg>
      </pc:sldChg>
      <pc:sldChg chg="modSp mod">
        <pc:chgData name="Coren Lahav" userId="17f4a2ea-b582-40bf-9721-e1b82eefdcfe" providerId="ADAL" clId="{C0A9AAA1-6FC5-421C-8470-F21F2820126F}" dt="2024-05-30T14:00:50.326" v="465" actId="20577"/>
        <pc:sldMkLst>
          <pc:docMk/>
          <pc:sldMk cId="1141972625" sldId="299"/>
        </pc:sldMkLst>
        <pc:spChg chg="mod">
          <ac:chgData name="Coren Lahav" userId="17f4a2ea-b582-40bf-9721-e1b82eefdcfe" providerId="ADAL" clId="{C0A9AAA1-6FC5-421C-8470-F21F2820126F}" dt="2024-05-30T14:00:50.326" v="465" actId="20577"/>
          <ac:spMkLst>
            <pc:docMk/>
            <pc:sldMk cId="1141972625" sldId="299"/>
            <ac:spMk id="8" creationId="{C0787ECF-569F-AC47-4BA9-B4DB61C37091}"/>
          </ac:spMkLst>
        </pc:spChg>
      </pc:sldChg>
      <pc:sldChg chg="addSp delSp modSp mod delAnim modAnim">
        <pc:chgData name="Coren Lahav" userId="17f4a2ea-b582-40bf-9721-e1b82eefdcfe" providerId="ADAL" clId="{C0A9AAA1-6FC5-421C-8470-F21F2820126F}" dt="2024-06-03T06:32:11.074" v="1157"/>
        <pc:sldMkLst>
          <pc:docMk/>
          <pc:sldMk cId="2271660399" sldId="305"/>
        </pc:sldMkLst>
        <pc:spChg chg="mod">
          <ac:chgData name="Coren Lahav" userId="17f4a2ea-b582-40bf-9721-e1b82eefdcfe" providerId="ADAL" clId="{C0A9AAA1-6FC5-421C-8470-F21F2820126F}" dt="2024-06-02T14:39:40.597" v="1059" actId="20577"/>
          <ac:spMkLst>
            <pc:docMk/>
            <pc:sldMk cId="2271660399" sldId="305"/>
            <ac:spMk id="2" creationId="{93C8554F-43A1-1050-1A8A-F3B389D73480}"/>
          </ac:spMkLst>
        </pc:spChg>
        <pc:grpChg chg="add del mod">
          <ac:chgData name="Coren Lahav" userId="17f4a2ea-b582-40bf-9721-e1b82eefdcfe" providerId="ADAL" clId="{C0A9AAA1-6FC5-421C-8470-F21F2820126F}" dt="2024-06-03T06:32:09.133" v="1156" actId="478"/>
          <ac:grpSpMkLst>
            <pc:docMk/>
            <pc:sldMk cId="2271660399" sldId="305"/>
            <ac:grpSpMk id="3" creationId="{A2001FB7-F512-F466-9BFA-49923C7CA3F3}"/>
          </ac:grpSpMkLst>
        </pc:grpChg>
        <pc:graphicFrameChg chg="mod modGraphic">
          <ac:chgData name="Coren Lahav" userId="17f4a2ea-b582-40bf-9721-e1b82eefdcfe" providerId="ADAL" clId="{C0A9AAA1-6FC5-421C-8470-F21F2820126F}" dt="2024-06-03T06:32:11.074" v="1157"/>
          <ac:graphicFrameMkLst>
            <pc:docMk/>
            <pc:sldMk cId="2271660399" sldId="305"/>
            <ac:graphicFrameMk id="6" creationId="{635FC067-1D39-9A86-E636-B0195F954457}"/>
          </ac:graphicFrameMkLst>
        </pc:graphicFrameChg>
        <pc:cxnChg chg="mod">
          <ac:chgData name="Coren Lahav" userId="17f4a2ea-b582-40bf-9721-e1b82eefdcfe" providerId="ADAL" clId="{C0A9AAA1-6FC5-421C-8470-F21F2820126F}" dt="2024-06-02T14:39:28.462" v="994"/>
          <ac:cxnSpMkLst>
            <pc:docMk/>
            <pc:sldMk cId="2271660399" sldId="305"/>
            <ac:cxnSpMk id="5" creationId="{BEE573B9-1853-CD3D-0FBF-8BD37482CDA5}"/>
          </ac:cxnSpMkLst>
        </pc:cxnChg>
        <pc:cxnChg chg="mod">
          <ac:chgData name="Coren Lahav" userId="17f4a2ea-b582-40bf-9721-e1b82eefdcfe" providerId="ADAL" clId="{C0A9AAA1-6FC5-421C-8470-F21F2820126F}" dt="2024-06-02T14:39:28.462" v="994"/>
          <ac:cxnSpMkLst>
            <pc:docMk/>
            <pc:sldMk cId="2271660399" sldId="305"/>
            <ac:cxnSpMk id="7" creationId="{E67F653B-2A39-A3EC-E635-EFB69C854D1B}"/>
          </ac:cxnSpMkLst>
        </pc:cxnChg>
      </pc:sldChg>
      <pc:sldChg chg="modSp mod">
        <pc:chgData name="Coren Lahav" userId="17f4a2ea-b582-40bf-9721-e1b82eefdcfe" providerId="ADAL" clId="{C0A9AAA1-6FC5-421C-8470-F21F2820126F}" dt="2024-05-30T14:00:27.531" v="457" actId="20577"/>
        <pc:sldMkLst>
          <pc:docMk/>
          <pc:sldMk cId="4086242922" sldId="307"/>
        </pc:sldMkLst>
        <pc:spChg chg="mod">
          <ac:chgData name="Coren Lahav" userId="17f4a2ea-b582-40bf-9721-e1b82eefdcfe" providerId="ADAL" clId="{C0A9AAA1-6FC5-421C-8470-F21F2820126F}" dt="2024-05-30T13:58:47.158" v="336" actId="20577"/>
          <ac:spMkLst>
            <pc:docMk/>
            <pc:sldMk cId="4086242922" sldId="307"/>
            <ac:spMk id="2" creationId="{9B780C32-CE01-2499-B8F3-802AEFF47C99}"/>
          </ac:spMkLst>
        </pc:spChg>
        <pc:spChg chg="mod">
          <ac:chgData name="Coren Lahav" userId="17f4a2ea-b582-40bf-9721-e1b82eefdcfe" providerId="ADAL" clId="{C0A9AAA1-6FC5-421C-8470-F21F2820126F}" dt="2024-05-30T14:00:27.531" v="457" actId="20577"/>
          <ac:spMkLst>
            <pc:docMk/>
            <pc:sldMk cId="4086242922" sldId="307"/>
            <ac:spMk id="5" creationId="{A2B8AECB-960A-F13C-C797-6A2C4E563C80}"/>
          </ac:spMkLst>
        </pc:spChg>
      </pc:sldChg>
      <pc:sldChg chg="addSp delSp modSp add mod addAnim delAnim modAnim">
        <pc:chgData name="Coren Lahav" userId="17f4a2ea-b582-40bf-9721-e1b82eefdcfe" providerId="ADAL" clId="{C0A9AAA1-6FC5-421C-8470-F21F2820126F}" dt="2024-06-03T06:32:02.172" v="1155" actId="113"/>
        <pc:sldMkLst>
          <pc:docMk/>
          <pc:sldMk cId="2232433986" sldId="308"/>
        </pc:sldMkLst>
        <pc:grpChg chg="add del mod">
          <ac:chgData name="Coren Lahav" userId="17f4a2ea-b582-40bf-9721-e1b82eefdcfe" providerId="ADAL" clId="{C0A9AAA1-6FC5-421C-8470-F21F2820126F}" dt="2024-06-03T06:31:48.228" v="1152" actId="478"/>
          <ac:grpSpMkLst>
            <pc:docMk/>
            <pc:sldMk cId="2232433986" sldId="308"/>
            <ac:grpSpMk id="35" creationId="{8EC3DB26-4B62-7A26-8F20-B8C43F73FCD7}"/>
          </ac:grpSpMkLst>
        </pc:grpChg>
        <pc:graphicFrameChg chg="modGraphic">
          <ac:chgData name="Coren Lahav" userId="17f4a2ea-b582-40bf-9721-e1b82eefdcfe" providerId="ADAL" clId="{C0A9AAA1-6FC5-421C-8470-F21F2820126F}" dt="2024-06-03T06:32:02.172" v="1155" actId="113"/>
          <ac:graphicFrameMkLst>
            <pc:docMk/>
            <pc:sldMk cId="2232433986" sldId="308"/>
            <ac:graphicFrameMk id="18" creationId="{488D847E-73B4-4DDE-913C-2A6FD7DC4D34}"/>
          </ac:graphicFrameMkLst>
        </pc:graphicFrameChg>
        <pc:picChg chg="add del mod">
          <ac:chgData name="Coren Lahav" userId="17f4a2ea-b582-40bf-9721-e1b82eefdcfe" providerId="ADAL" clId="{C0A9AAA1-6FC5-421C-8470-F21F2820126F}" dt="2024-06-03T06:28:34.494" v="1091" actId="21"/>
          <ac:picMkLst>
            <pc:docMk/>
            <pc:sldMk cId="2232433986" sldId="308"/>
            <ac:picMk id="6" creationId="{15F62DBF-45C2-6B4F-814E-90EB71FF6347}"/>
          </ac:picMkLst>
        </pc:picChg>
        <pc:picChg chg="del">
          <ac:chgData name="Coren Lahav" userId="17f4a2ea-b582-40bf-9721-e1b82eefdcfe" providerId="ADAL" clId="{C0A9AAA1-6FC5-421C-8470-F21F2820126F}" dt="2024-06-02T12:31:24.581" v="652" actId="478"/>
          <ac:picMkLst>
            <pc:docMk/>
            <pc:sldMk cId="2232433986" sldId="308"/>
            <ac:picMk id="6" creationId="{46BC44EC-C5F4-2136-7F5D-D00CB83DEC72}"/>
          </ac:picMkLst>
        </pc:picChg>
        <pc:picChg chg="add mod">
          <ac:chgData name="Coren Lahav" userId="17f4a2ea-b582-40bf-9721-e1b82eefdcfe" providerId="ADAL" clId="{C0A9AAA1-6FC5-421C-8470-F21F2820126F}" dt="2024-06-03T06:28:36.552" v="1093"/>
          <ac:picMkLst>
            <pc:docMk/>
            <pc:sldMk cId="2232433986" sldId="308"/>
            <ac:picMk id="9" creationId="{15F62DBF-45C2-6B4F-814E-90EB71FF6347}"/>
          </ac:picMkLst>
        </pc:picChg>
        <pc:picChg chg="add del mod">
          <ac:chgData name="Coren Lahav" userId="17f4a2ea-b582-40bf-9721-e1b82eefdcfe" providerId="ADAL" clId="{C0A9AAA1-6FC5-421C-8470-F21F2820126F}" dt="2024-06-02T12:26:13.108" v="475" actId="478"/>
          <ac:picMkLst>
            <pc:docMk/>
            <pc:sldMk cId="2232433986" sldId="308"/>
            <ac:picMk id="9" creationId="{9AE0EE5F-8FB9-F807-B533-B53C661662B1}"/>
          </ac:picMkLst>
        </pc:picChg>
        <pc:picChg chg="add del mod">
          <ac:chgData name="Coren Lahav" userId="17f4a2ea-b582-40bf-9721-e1b82eefdcfe" providerId="ADAL" clId="{C0A9AAA1-6FC5-421C-8470-F21F2820126F}" dt="2024-06-03T06:31:06.750" v="1136" actId="21"/>
          <ac:picMkLst>
            <pc:docMk/>
            <pc:sldMk cId="2232433986" sldId="308"/>
            <ac:picMk id="11" creationId="{AA3AA13E-67F3-DB50-DFF1-15C6CD6BF9C7}"/>
          </ac:picMkLst>
        </pc:picChg>
        <pc:picChg chg="del">
          <ac:chgData name="Coren Lahav" userId="17f4a2ea-b582-40bf-9721-e1b82eefdcfe" providerId="ADAL" clId="{C0A9AAA1-6FC5-421C-8470-F21F2820126F}" dt="2024-06-02T12:26:55.002" v="572" actId="478"/>
          <ac:picMkLst>
            <pc:docMk/>
            <pc:sldMk cId="2232433986" sldId="308"/>
            <ac:picMk id="11" creationId="{B3061047-B74F-DB8E-F2B4-E03B134F0819}"/>
          </ac:picMkLst>
        </pc:picChg>
        <pc:picChg chg="add del mod">
          <ac:chgData name="Coren Lahav" userId="17f4a2ea-b582-40bf-9721-e1b82eefdcfe" providerId="ADAL" clId="{C0A9AAA1-6FC5-421C-8470-F21F2820126F}" dt="2024-06-02T12:26:27.299" v="485" actId="478"/>
          <ac:picMkLst>
            <pc:docMk/>
            <pc:sldMk cId="2232433986" sldId="308"/>
            <ac:picMk id="12" creationId="{1BE1C7EA-C60B-36F8-688B-81F1DAE24EDE}"/>
          </ac:picMkLst>
        </pc:picChg>
        <pc:picChg chg="add del mod">
          <ac:chgData name="Coren Lahav" userId="17f4a2ea-b582-40bf-9721-e1b82eefdcfe" providerId="ADAL" clId="{C0A9AAA1-6FC5-421C-8470-F21F2820126F}" dt="2024-06-03T06:31:12.004" v="1145" actId="21"/>
          <ac:picMkLst>
            <pc:docMk/>
            <pc:sldMk cId="2232433986" sldId="308"/>
            <ac:picMk id="12" creationId="{AA3AA13E-67F3-DB50-DFF1-15C6CD6BF9C7}"/>
          </ac:picMkLst>
        </pc:picChg>
        <pc:picChg chg="del">
          <ac:chgData name="Coren Lahav" userId="17f4a2ea-b582-40bf-9721-e1b82eefdcfe" providerId="ADAL" clId="{C0A9AAA1-6FC5-421C-8470-F21F2820126F}" dt="2024-06-02T12:31:25.869" v="653" actId="478"/>
          <ac:picMkLst>
            <pc:docMk/>
            <pc:sldMk cId="2232433986" sldId="308"/>
            <ac:picMk id="13" creationId="{53EB5223-AE24-FCBE-58C4-C3E1213E2BE7}"/>
          </ac:picMkLst>
        </pc:picChg>
        <pc:picChg chg="del">
          <ac:chgData name="Coren Lahav" userId="17f4a2ea-b582-40bf-9721-e1b82eefdcfe" providerId="ADAL" clId="{C0A9AAA1-6FC5-421C-8470-F21F2820126F}" dt="2024-06-02T12:26:57.550" v="575" actId="478"/>
          <ac:picMkLst>
            <pc:docMk/>
            <pc:sldMk cId="2232433986" sldId="308"/>
            <ac:picMk id="14" creationId="{26F7F85B-6D34-642E-4FFC-C08C61AAB813}"/>
          </ac:picMkLst>
        </pc:picChg>
        <pc:picChg chg="add del mod">
          <ac:chgData name="Coren Lahav" userId="17f4a2ea-b582-40bf-9721-e1b82eefdcfe" providerId="ADAL" clId="{C0A9AAA1-6FC5-421C-8470-F21F2820126F}" dt="2024-06-02T12:26:26.216" v="484" actId="21"/>
          <ac:picMkLst>
            <pc:docMk/>
            <pc:sldMk cId="2232433986" sldId="308"/>
            <ac:picMk id="16" creationId="{0CE1DA55-C5BA-420E-9EBC-5011CC228B3B}"/>
          </ac:picMkLst>
        </pc:picChg>
        <pc:picChg chg="add del mod">
          <ac:chgData name="Coren Lahav" userId="17f4a2ea-b582-40bf-9721-e1b82eefdcfe" providerId="ADAL" clId="{C0A9AAA1-6FC5-421C-8470-F21F2820126F}" dt="2024-06-02T12:26:52.726" v="571" actId="21"/>
          <ac:picMkLst>
            <pc:docMk/>
            <pc:sldMk cId="2232433986" sldId="308"/>
            <ac:picMk id="19" creationId="{0CE1DA55-C5BA-420E-9EBC-5011CC228B3B}"/>
          </ac:picMkLst>
        </pc:picChg>
        <pc:picChg chg="add del mod">
          <ac:chgData name="Coren Lahav" userId="17f4a2ea-b582-40bf-9721-e1b82eefdcfe" providerId="ADAL" clId="{C0A9AAA1-6FC5-421C-8470-F21F2820126F}" dt="2024-06-02T12:26:56.539" v="574" actId="21"/>
          <ac:picMkLst>
            <pc:docMk/>
            <pc:sldMk cId="2232433986" sldId="308"/>
            <ac:picMk id="24" creationId="{0CE1DA55-C5BA-420E-9EBC-5011CC228B3B}"/>
          </ac:picMkLst>
        </pc:picChg>
        <pc:picChg chg="add del mod">
          <ac:chgData name="Coren Lahav" userId="17f4a2ea-b582-40bf-9721-e1b82eefdcfe" providerId="ADAL" clId="{C0A9AAA1-6FC5-421C-8470-F21F2820126F}" dt="2024-06-03T06:28:36.336" v="1092" actId="478"/>
          <ac:picMkLst>
            <pc:docMk/>
            <pc:sldMk cId="2232433986" sldId="308"/>
            <ac:picMk id="25" creationId="{0CE1DA55-C5BA-420E-9EBC-5011CC228B3B}"/>
          </ac:picMkLst>
        </pc:picChg>
        <pc:picChg chg="add del mod">
          <ac:chgData name="Coren Lahav" userId="17f4a2ea-b582-40bf-9721-e1b82eefdcfe" providerId="ADAL" clId="{C0A9AAA1-6FC5-421C-8470-F21F2820126F}" dt="2024-06-02T12:31:23.594" v="651" actId="21"/>
          <ac:picMkLst>
            <pc:docMk/>
            <pc:sldMk cId="2232433986" sldId="308"/>
            <ac:picMk id="37" creationId="{DEFFE7DF-D3C9-932F-0CD7-B4ACABF94B56}"/>
          </ac:picMkLst>
        </pc:picChg>
        <pc:picChg chg="add del mod">
          <ac:chgData name="Coren Lahav" userId="17f4a2ea-b582-40bf-9721-e1b82eefdcfe" providerId="ADAL" clId="{C0A9AAA1-6FC5-421C-8470-F21F2820126F}" dt="2024-06-03T06:31:07.665" v="1137" actId="478"/>
          <ac:picMkLst>
            <pc:docMk/>
            <pc:sldMk cId="2232433986" sldId="308"/>
            <ac:picMk id="38" creationId="{DEFFE7DF-D3C9-932F-0CD7-B4ACABF94B56}"/>
          </ac:picMkLst>
        </pc:picChg>
        <pc:picChg chg="add del mod ord">
          <ac:chgData name="Coren Lahav" userId="17f4a2ea-b582-40bf-9721-e1b82eefdcfe" providerId="ADAL" clId="{C0A9AAA1-6FC5-421C-8470-F21F2820126F}" dt="2024-06-02T12:33:23.229" v="675" actId="167"/>
          <ac:picMkLst>
            <pc:docMk/>
            <pc:sldMk cId="2232433986" sldId="308"/>
            <ac:picMk id="40" creationId="{2C27374D-8FBE-66D9-2219-ABECD91661D2}"/>
          </ac:picMkLst>
        </pc:picChg>
        <pc:picChg chg="add del mod ord">
          <ac:chgData name="Coren Lahav" userId="17f4a2ea-b582-40bf-9721-e1b82eefdcfe" providerId="ADAL" clId="{C0A9AAA1-6FC5-421C-8470-F21F2820126F}" dt="2024-06-02T12:35:33.736" v="704" actId="167"/>
          <ac:picMkLst>
            <pc:docMk/>
            <pc:sldMk cId="2232433986" sldId="308"/>
            <ac:picMk id="42" creationId="{B4497C77-F6E1-D83B-F075-67302AABA27C}"/>
          </ac:picMkLst>
        </pc:picChg>
        <pc:cxnChg chg="add mod">
          <ac:chgData name="Coren Lahav" userId="17f4a2ea-b582-40bf-9721-e1b82eefdcfe" providerId="ADAL" clId="{C0A9AAA1-6FC5-421C-8470-F21F2820126F}" dt="2024-06-02T12:29:08.446" v="621" actId="164"/>
          <ac:cxnSpMkLst>
            <pc:docMk/>
            <pc:sldMk cId="2232433986" sldId="308"/>
            <ac:cxnSpMk id="29" creationId="{7CA92BE1-F4DE-D78A-DBC6-2F9A6F8B2D9D}"/>
          </ac:cxnSpMkLst>
        </pc:cxnChg>
        <pc:cxnChg chg="add del mod">
          <ac:chgData name="Coren Lahav" userId="17f4a2ea-b582-40bf-9721-e1b82eefdcfe" providerId="ADAL" clId="{C0A9AAA1-6FC5-421C-8470-F21F2820126F}" dt="2024-06-02T12:28:49.388" v="606" actId="478"/>
          <ac:cxnSpMkLst>
            <pc:docMk/>
            <pc:sldMk cId="2232433986" sldId="308"/>
            <ac:cxnSpMk id="30" creationId="{469CB3C2-CA42-733F-31E1-90FD0F0BAB1F}"/>
          </ac:cxnSpMkLst>
        </pc:cxnChg>
        <pc:cxnChg chg="add mod">
          <ac:chgData name="Coren Lahav" userId="17f4a2ea-b582-40bf-9721-e1b82eefdcfe" providerId="ADAL" clId="{C0A9AAA1-6FC5-421C-8470-F21F2820126F}" dt="2024-06-02T12:29:08.446" v="621" actId="164"/>
          <ac:cxnSpMkLst>
            <pc:docMk/>
            <pc:sldMk cId="2232433986" sldId="308"/>
            <ac:cxnSpMk id="31" creationId="{E832342A-38EC-4CFD-A137-589A5AC1CD55}"/>
          </ac:cxnSpMkLst>
        </pc:cxnChg>
      </pc:sldChg>
      <pc:sldChg chg="addSp delSp modSp add mod addAnim delAnim modAnim">
        <pc:chgData name="Coren Lahav" userId="17f4a2ea-b582-40bf-9721-e1b82eefdcfe" providerId="ADAL" clId="{C0A9AAA1-6FC5-421C-8470-F21F2820126F}" dt="2024-06-02T14:38:45.415" v="989" actId="1076"/>
        <pc:sldMkLst>
          <pc:docMk/>
          <pc:sldMk cId="1798224995" sldId="309"/>
        </pc:sldMkLst>
        <pc:spChg chg="mod">
          <ac:chgData name="Coren Lahav" userId="17f4a2ea-b582-40bf-9721-e1b82eefdcfe" providerId="ADAL" clId="{C0A9AAA1-6FC5-421C-8470-F21F2820126F}" dt="2024-06-02T14:38:41.549" v="988" actId="1037"/>
          <ac:spMkLst>
            <pc:docMk/>
            <pc:sldMk cId="1798224995" sldId="309"/>
            <ac:spMk id="16" creationId="{C200837B-6174-D756-7379-56A3FAFBFEBC}"/>
          </ac:spMkLst>
        </pc:spChg>
        <pc:spChg chg="mod">
          <ac:chgData name="Coren Lahav" userId="17f4a2ea-b582-40bf-9721-e1b82eefdcfe" providerId="ADAL" clId="{C0A9AAA1-6FC5-421C-8470-F21F2820126F}" dt="2024-06-02T14:38:41.549" v="988" actId="1037"/>
          <ac:spMkLst>
            <pc:docMk/>
            <pc:sldMk cId="1798224995" sldId="309"/>
            <ac:spMk id="17" creationId="{CBCFAE2C-58C9-0FCE-4125-20262B151972}"/>
          </ac:spMkLst>
        </pc:spChg>
        <pc:spChg chg="mod">
          <ac:chgData name="Coren Lahav" userId="17f4a2ea-b582-40bf-9721-e1b82eefdcfe" providerId="ADAL" clId="{C0A9AAA1-6FC5-421C-8470-F21F2820126F}" dt="2024-06-02T14:38:41.549" v="988" actId="1037"/>
          <ac:spMkLst>
            <pc:docMk/>
            <pc:sldMk cId="1798224995" sldId="309"/>
            <ac:spMk id="18" creationId="{3A89E975-B2B7-A0D0-E35C-E15273CF59F9}"/>
          </ac:spMkLst>
        </pc:spChg>
        <pc:graphicFrameChg chg="add del mod modGraphic">
          <ac:chgData name="Coren Lahav" userId="17f4a2ea-b582-40bf-9721-e1b82eefdcfe" providerId="ADAL" clId="{C0A9AAA1-6FC5-421C-8470-F21F2820126F}" dt="2024-06-02T14:37:50.816" v="840" actId="21"/>
          <ac:graphicFrameMkLst>
            <pc:docMk/>
            <pc:sldMk cId="1798224995" sldId="309"/>
            <ac:graphicFrameMk id="13" creationId="{885CABA3-40C3-9D1E-D8FF-7F6D192B0F94}"/>
          </ac:graphicFrameMkLst>
        </pc:graphicFrameChg>
        <pc:graphicFrameChg chg="add mod">
          <ac:chgData name="Coren Lahav" userId="17f4a2ea-b582-40bf-9721-e1b82eefdcfe" providerId="ADAL" clId="{C0A9AAA1-6FC5-421C-8470-F21F2820126F}" dt="2024-06-02T14:38:09.177" v="860" actId="1036"/>
          <ac:graphicFrameMkLst>
            <pc:docMk/>
            <pc:sldMk cId="1798224995" sldId="309"/>
            <ac:graphicFrameMk id="14" creationId="{885CABA3-40C3-9D1E-D8FF-7F6D192B0F94}"/>
          </ac:graphicFrameMkLst>
        </pc:graphicFrameChg>
        <pc:graphicFrameChg chg="mod modGraphic">
          <ac:chgData name="Coren Lahav" userId="17f4a2ea-b582-40bf-9721-e1b82eefdcfe" providerId="ADAL" clId="{C0A9AAA1-6FC5-421C-8470-F21F2820126F}" dt="2024-06-02T14:38:45.415" v="989" actId="1076"/>
          <ac:graphicFrameMkLst>
            <pc:docMk/>
            <pc:sldMk cId="1798224995" sldId="309"/>
            <ac:graphicFrameMk id="33" creationId="{615D2774-F70C-1C6F-C1BF-7019AD602145}"/>
          </ac:graphicFrameMkLst>
        </pc:graphicFrameChg>
        <pc:picChg chg="add del mod">
          <ac:chgData name="Coren Lahav" userId="17f4a2ea-b582-40bf-9721-e1b82eefdcfe" providerId="ADAL" clId="{C0A9AAA1-6FC5-421C-8470-F21F2820126F}" dt="2024-06-02T14:30:42.503" v="760" actId="478"/>
          <ac:picMkLst>
            <pc:docMk/>
            <pc:sldMk cId="1798224995" sldId="309"/>
            <ac:picMk id="6" creationId="{31285981-85C2-8611-18DF-99D4DDBEF7E6}"/>
          </ac:picMkLst>
        </pc:picChg>
        <pc:picChg chg="add del mod">
          <ac:chgData name="Coren Lahav" userId="17f4a2ea-b582-40bf-9721-e1b82eefdcfe" providerId="ADAL" clId="{C0A9AAA1-6FC5-421C-8470-F21F2820126F}" dt="2024-06-02T14:32:46.354" v="804" actId="21"/>
          <ac:picMkLst>
            <pc:docMk/>
            <pc:sldMk cId="1798224995" sldId="309"/>
            <ac:picMk id="8" creationId="{EF287104-0064-DEF8-0C53-6AD64FF1DF06}"/>
          </ac:picMkLst>
        </pc:picChg>
        <pc:picChg chg="add del mod">
          <ac:chgData name="Coren Lahav" userId="17f4a2ea-b582-40bf-9721-e1b82eefdcfe" providerId="ADAL" clId="{C0A9AAA1-6FC5-421C-8470-F21F2820126F}" dt="2024-06-02T14:36:29.447" v="821" actId="478"/>
          <ac:picMkLst>
            <pc:docMk/>
            <pc:sldMk cId="1798224995" sldId="309"/>
            <ac:picMk id="9" creationId="{EF287104-0064-DEF8-0C53-6AD64FF1DF06}"/>
          </ac:picMkLst>
        </pc:picChg>
        <pc:picChg chg="add del mod">
          <ac:chgData name="Coren Lahav" userId="17f4a2ea-b582-40bf-9721-e1b82eefdcfe" providerId="ADAL" clId="{C0A9AAA1-6FC5-421C-8470-F21F2820126F}" dt="2024-06-02T14:36:28.512" v="820" actId="21"/>
          <ac:picMkLst>
            <pc:docMk/>
            <pc:sldMk cId="1798224995" sldId="309"/>
            <ac:picMk id="11" creationId="{2AAD6063-B330-1A4A-3E3A-8F4924A1DD85}"/>
          </ac:picMkLst>
        </pc:picChg>
        <pc:picChg chg="add mod">
          <ac:chgData name="Coren Lahav" userId="17f4a2ea-b582-40bf-9721-e1b82eefdcfe" providerId="ADAL" clId="{C0A9AAA1-6FC5-421C-8470-F21F2820126F}" dt="2024-06-02T14:38:33.860" v="970" actId="1038"/>
          <ac:picMkLst>
            <pc:docMk/>
            <pc:sldMk cId="1798224995" sldId="309"/>
            <ac:picMk id="12" creationId="{2AAD6063-B330-1A4A-3E3A-8F4924A1DD85}"/>
          </ac:picMkLst>
        </pc:picChg>
        <pc:picChg chg="del">
          <ac:chgData name="Coren Lahav" userId="17f4a2ea-b582-40bf-9721-e1b82eefdcfe" providerId="ADAL" clId="{C0A9AAA1-6FC5-421C-8470-F21F2820126F}" dt="2024-06-02T14:32:47.335" v="805" actId="478"/>
          <ac:picMkLst>
            <pc:docMk/>
            <pc:sldMk cId="1798224995" sldId="309"/>
            <ac:picMk id="20" creationId="{FA151AB0-F11F-EB74-8FC3-40C459566D8D}"/>
          </ac:picMkLst>
        </pc:picChg>
      </pc:sldChg>
      <pc:sldChg chg="delSp modSp add mod delAnim">
        <pc:chgData name="Coren Lahav" userId="17f4a2ea-b582-40bf-9721-e1b82eefdcfe" providerId="ADAL" clId="{C0A9AAA1-6FC5-421C-8470-F21F2820126F}" dt="2024-06-02T14:40:32.531" v="1070" actId="20577"/>
        <pc:sldMkLst>
          <pc:docMk/>
          <pc:sldMk cId="1697623998" sldId="310"/>
        </pc:sldMkLst>
        <pc:spChg chg="mod">
          <ac:chgData name="Coren Lahav" userId="17f4a2ea-b582-40bf-9721-e1b82eefdcfe" providerId="ADAL" clId="{C0A9AAA1-6FC5-421C-8470-F21F2820126F}" dt="2024-06-02T14:40:32.531" v="1070" actId="20577"/>
          <ac:spMkLst>
            <pc:docMk/>
            <pc:sldMk cId="1697623998" sldId="310"/>
            <ac:spMk id="2" creationId="{93C8554F-43A1-1050-1A8A-F3B389D73480}"/>
          </ac:spMkLst>
        </pc:spChg>
        <pc:grpChg chg="del">
          <ac:chgData name="Coren Lahav" userId="17f4a2ea-b582-40bf-9721-e1b82eefdcfe" providerId="ADAL" clId="{C0A9AAA1-6FC5-421C-8470-F21F2820126F}" dt="2024-06-02T14:40:16.093" v="1063" actId="478"/>
          <ac:grpSpMkLst>
            <pc:docMk/>
            <pc:sldMk cId="1697623998" sldId="310"/>
            <ac:grpSpMk id="3" creationId="{A2001FB7-F512-F466-9BFA-49923C7CA3F3}"/>
          </ac:grpSpMkLst>
        </pc:grpChg>
        <pc:graphicFrameChg chg="mod modGraphic">
          <ac:chgData name="Coren Lahav" userId="17f4a2ea-b582-40bf-9721-e1b82eefdcfe" providerId="ADAL" clId="{C0A9AAA1-6FC5-421C-8470-F21F2820126F}" dt="2024-06-02T14:40:27.274" v="1066" actId="2062"/>
          <ac:graphicFrameMkLst>
            <pc:docMk/>
            <pc:sldMk cId="1697623998" sldId="310"/>
            <ac:graphicFrameMk id="6" creationId="{635FC067-1D39-9A86-E636-B0195F954457}"/>
          </ac:graphicFrameMkLst>
        </pc:graphicFrameChg>
      </pc:sldChg>
      <pc:sldChg chg="addSp delSp modSp new del mod delAnim modAnim">
        <pc:chgData name="Coren Lahav" userId="17f4a2ea-b582-40bf-9721-e1b82eefdcfe" providerId="ADAL" clId="{C0A9AAA1-6FC5-421C-8470-F21F2820126F}" dt="2024-06-02T14:38:47.888" v="990" actId="47"/>
        <pc:sldMkLst>
          <pc:docMk/>
          <pc:sldMk cId="2839274009" sldId="310"/>
        </pc:sldMkLst>
        <pc:spChg chg="mod">
          <ac:chgData name="Coren Lahav" userId="17f4a2ea-b582-40bf-9721-e1b82eefdcfe" providerId="ADAL" clId="{C0A9AAA1-6FC5-421C-8470-F21F2820126F}" dt="2024-06-02T14:37:57.052" v="843" actId="27636"/>
          <ac:spMkLst>
            <pc:docMk/>
            <pc:sldMk cId="2839274009" sldId="310"/>
            <ac:spMk id="2" creationId="{65F57CC3-A3B9-6CCE-BC47-5D8A03A9E4D9}"/>
          </ac:spMkLst>
        </pc:spChg>
        <pc:spChg chg="del">
          <ac:chgData name="Coren Lahav" userId="17f4a2ea-b582-40bf-9721-e1b82eefdcfe" providerId="ADAL" clId="{C0A9AAA1-6FC5-421C-8470-F21F2820126F}" dt="2024-06-02T14:37:58.883" v="844" actId="478"/>
          <ac:spMkLst>
            <pc:docMk/>
            <pc:sldMk cId="2839274009" sldId="310"/>
            <ac:spMk id="3" creationId="{3AF00E6F-D582-7CC5-20B2-EC46002D575E}"/>
          </ac:spMkLst>
        </pc:spChg>
        <pc:spChg chg="del">
          <ac:chgData name="Coren Lahav" userId="17f4a2ea-b582-40bf-9721-e1b82eefdcfe" providerId="ADAL" clId="{C0A9AAA1-6FC5-421C-8470-F21F2820126F}" dt="2024-06-02T14:37:58.883" v="844" actId="478"/>
          <ac:spMkLst>
            <pc:docMk/>
            <pc:sldMk cId="2839274009" sldId="310"/>
            <ac:spMk id="5" creationId="{9148C696-99BE-593C-2AD3-697305B0B2FB}"/>
          </ac:spMkLst>
        </pc:spChg>
        <pc:graphicFrameChg chg="add del mod">
          <ac:chgData name="Coren Lahav" userId="17f4a2ea-b582-40bf-9721-e1b82eefdcfe" providerId="ADAL" clId="{C0A9AAA1-6FC5-421C-8470-F21F2820126F}" dt="2024-06-02T14:38:03.257" v="845" actId="21"/>
          <ac:graphicFrameMkLst>
            <pc:docMk/>
            <pc:sldMk cId="2839274009" sldId="310"/>
            <ac:graphicFrameMk id="13" creationId="{885CABA3-40C3-9D1E-D8FF-7F6D192B0F94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677DF27-C8E8-A0BA-CFD8-87BA5A3EAB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PL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C70BABB-D7D2-2B9C-6030-A01C37199E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F9AE1-59C1-D141-980C-E9ABDC768F06}" type="datetimeFigureOut">
              <a:rPr lang="ru-PL" smtClean="0"/>
              <a:t>06/19/2024</a:t>
            </a:fld>
            <a:endParaRPr lang="ru-PL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ACB8EA-A382-5D7D-30AF-85943EF9F6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PL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5D05DCB-7AA9-C589-050A-487586C5B4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3E942-C827-D140-A641-695A7AEC57A8}" type="slidenum">
              <a:rPr lang="ru-PL" smtClean="0"/>
              <a:t>‹#›</a:t>
            </a:fld>
            <a:endParaRPr lang="ru-PL"/>
          </a:p>
        </p:txBody>
      </p:sp>
    </p:spTree>
    <p:extLst>
      <p:ext uri="{BB962C8B-B14F-4D97-AF65-F5344CB8AC3E}">
        <p14:creationId xmlns:p14="http://schemas.microsoft.com/office/powerpoint/2010/main" val="1361804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839DC-0721-5441-8214-B4562C2CECBC}" type="datetimeFigureOut">
              <a:rPr lang="en-IL" smtClean="0"/>
              <a:t>06/19/2024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F676D-3201-114D-BD29-F758CECB5D8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305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BD5E278-59E1-93F0-2FC3-5730E516BC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F00DA5B-04DD-AB92-B1D2-DBF7CFC5E7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175467"/>
            <a:ext cx="5613765" cy="1308050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3B9B0DFA-4CE9-D692-48A9-D11A0421C7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1969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D75A6F6-7EAA-EAA6-3707-59D596A46A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DCF4F7B-CF5F-2258-AE24-0D969F4544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4507606-714D-3619-6500-C5A70446EE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95BD277F-0DCF-FEE6-4939-AFF3F149E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7" y="790019"/>
            <a:ext cx="11171702" cy="548066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D8B2E4-5D23-225F-2248-B662A316AA3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D7F296B-C000-119E-FF7D-4D69C4F7CB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914793"/>
            <a:ext cx="3109413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35E2E1C5-4F8E-46FF-0027-4762047209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42BE8844-5872-C884-9596-56F73AD65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2E55F2F8-8648-96FF-CF9F-811EFBFC98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0F23A1D-06F6-46F1-24BD-D0B1D04961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70563759-EE20-58D4-B532-72282356596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7339B7DA-9BDA-DE13-7293-5A9057EF255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BCBD0184-7A7F-5243-AA33-EF19ACA99B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45619F7D-8FAC-7818-20A6-DE07FC9517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735F41D4-24FF-3064-45FF-9BFA8062A7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4321D4F8-77F2-C822-0B49-8D8DBE9A82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4B2BBF2D-A1D0-C2B5-5B58-099425B87A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97D91404-02E1-EA59-7765-1AA9072FCAA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217372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790019"/>
            <a:ext cx="11569488" cy="548066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609993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1881901"/>
            <a:ext cx="2515558" cy="96173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7" name="Picture 16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19A0DAF-6A7A-3A96-F56A-EB47C69461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3285FDD-7B72-DEC1-4BB4-9D1D6DE4AC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66F44A2F-6288-7FB0-F109-A9B478167D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591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3" name="Text Placeholder 12">
            <a:extLst>
              <a:ext uri="{FF2B5EF4-FFF2-40B4-BE49-F238E27FC236}">
                <a16:creationId xmlns:a16="http://schemas.microsoft.com/office/drawing/2014/main" id="{0D584729-F5CC-6A0C-DFA1-C2F53250DA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78355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EAF83154-15F6-0597-3BDB-1CE7D32CCE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20800" y="1621332"/>
            <a:ext cx="2700196" cy="3846018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Picture Placeholder 12">
            <a:extLst>
              <a:ext uri="{FF2B5EF4-FFF2-40B4-BE49-F238E27FC236}">
                <a16:creationId xmlns:a16="http://schemas.microsoft.com/office/drawing/2014/main" id="{BD338F3B-C64A-0009-234B-39B83806F9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9340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A63A708B-1755-30B8-DA06-41078A0F39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1245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2BC77229-9924-5CF5-CCE8-EA1C0CE8DA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1245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505A3D4D-9B77-6C5A-EAD7-0D785D5EAC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245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9AD38BDF-A3DD-1268-D7A2-996E1DFE5FF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35845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8E94E608-F1EF-3407-CB3B-0C9A2F06EC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4897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A23676B9-F044-08EA-40FB-0B10B2AF34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897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AF360939-14D6-FB59-8195-0D6AE39197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54897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52C4A48E-8415-5410-39CD-5118260D657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78290" y="1816101"/>
            <a:ext cx="2385215" cy="1471552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253CCF99-A99A-982D-9EF4-D21AAA34E7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397342" y="3488839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545388C2-F087-E849-967C-A2AC060237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97342" y="3786019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D60FD997-D18B-046D-7409-ECAB1E5DE4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97342" y="5032132"/>
            <a:ext cx="2347113" cy="246221"/>
          </a:xfrm>
        </p:spPr>
        <p:txBody>
          <a:bodyPr/>
          <a:lstStyle>
            <a:lvl1pPr marL="0" indent="0">
              <a:buNone/>
              <a:defRPr sz="10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4058091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ables + Images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91F1722-BA42-8465-9B30-010647FA2D4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12E13F-6194-ED0B-38D3-F505DFF42D3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F53EBB5-F81F-C999-91D8-573565E922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1A19A09-74A9-BEF0-A85E-084BA0DECE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5052B6C-A610-E590-76BE-77F0174609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AE59A2B2-8B61-787C-F9F6-6F05F492EC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879B8D-60B6-666F-E9FB-8B04566D87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F9F1F77-8F75-E5BE-213C-03C99036E8A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421C0D-A37C-A632-440B-EB07AA4467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F44E47-1C65-F6BC-95C2-6493E07F87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A07671-A96F-5DDE-A2A4-2F6E3B273E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C5B8777C-1C7C-2199-8FC5-0B7A8987DFC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4BC458A-9EF2-EE9B-922E-C9BAA11CFA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8E7FB66-5CF8-D572-1BEA-A5BDDDD851E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B7FB799-9293-8484-1057-993FC445EF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D9F966C-F9D4-8490-BC73-F80BE3362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B3BA5A1-AD03-E77B-557D-389BF0B28A8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F4DDE98-A332-B878-A732-256043CB15F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E079C211-C3D3-5EB3-F0DC-380AD298868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360E79A-79CE-34C0-F127-4184E408BCA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4EE17A4-13FC-3BF2-71C1-F054AA4433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6AD30BB-6A9C-8C88-4948-E572CC372B8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A1248C8-90C4-5D98-0907-BD36E9B380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C338692C-E29F-95E4-D407-B126E664564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0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 + Images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2561FB2E-9963-04C0-469D-71FC88FA9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9" name="Text Placeholder 12">
            <a:extLst>
              <a:ext uri="{FF2B5EF4-FFF2-40B4-BE49-F238E27FC236}">
                <a16:creationId xmlns:a16="http://schemas.microsoft.com/office/drawing/2014/main" id="{CE5BC982-C861-63E5-1336-8B86B9F3356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0" name="Text Placeholder 12">
            <a:extLst>
              <a:ext uri="{FF2B5EF4-FFF2-40B4-BE49-F238E27FC236}">
                <a16:creationId xmlns:a16="http://schemas.microsoft.com/office/drawing/2014/main" id="{9B1DEBBE-6E28-5CA1-4903-3F0146070A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1" name="Text Placeholder 12">
            <a:extLst>
              <a:ext uri="{FF2B5EF4-FFF2-40B4-BE49-F238E27FC236}">
                <a16:creationId xmlns:a16="http://schemas.microsoft.com/office/drawing/2014/main" id="{D0ECD382-00E2-057B-F88C-C5883D7AE9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12">
            <a:extLst>
              <a:ext uri="{FF2B5EF4-FFF2-40B4-BE49-F238E27FC236}">
                <a16:creationId xmlns:a16="http://schemas.microsoft.com/office/drawing/2014/main" id="{34BF7F8E-4307-E0B5-BC47-5C7D5F093C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3" name="Text Placeholder 12">
            <a:extLst>
              <a:ext uri="{FF2B5EF4-FFF2-40B4-BE49-F238E27FC236}">
                <a16:creationId xmlns:a16="http://schemas.microsoft.com/office/drawing/2014/main" id="{4E57A2F0-3CC3-BEEF-88FF-5E62C28F6E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4" name="Text Placeholder 12">
            <a:extLst>
              <a:ext uri="{FF2B5EF4-FFF2-40B4-BE49-F238E27FC236}">
                <a16:creationId xmlns:a16="http://schemas.microsoft.com/office/drawing/2014/main" id="{AD4D0578-49C5-3BA9-3DA4-7348D34CF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12">
            <a:extLst>
              <a:ext uri="{FF2B5EF4-FFF2-40B4-BE49-F238E27FC236}">
                <a16:creationId xmlns:a16="http://schemas.microsoft.com/office/drawing/2014/main" id="{6FB27EFF-52A9-CF53-83A3-405BF7D49C3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86" name="Picture Placeholder 12">
            <a:extLst>
              <a:ext uri="{FF2B5EF4-FFF2-40B4-BE49-F238E27FC236}">
                <a16:creationId xmlns:a16="http://schemas.microsoft.com/office/drawing/2014/main" id="{B208AF97-28C2-C9BB-26C9-CF2C524A1E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87" name="Text Placeholder 5">
            <a:extLst>
              <a:ext uri="{FF2B5EF4-FFF2-40B4-BE49-F238E27FC236}">
                <a16:creationId xmlns:a16="http://schemas.microsoft.com/office/drawing/2014/main" id="{F252380B-B514-DE49-FE8C-008DB69A48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34C93B35-F17E-4D3E-CF3E-481E70619B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2BBF1881-5EFD-D721-F575-DD3308E920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0" name="Picture Placeholder 12">
            <a:extLst>
              <a:ext uri="{FF2B5EF4-FFF2-40B4-BE49-F238E27FC236}">
                <a16:creationId xmlns:a16="http://schemas.microsoft.com/office/drawing/2014/main" id="{53D46474-FC17-5701-2381-DD7ABEBDA6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FEADC66-57B0-8DAC-D3AB-C2047B0362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2" name="Text Placeholder 5">
            <a:extLst>
              <a:ext uri="{FF2B5EF4-FFF2-40B4-BE49-F238E27FC236}">
                <a16:creationId xmlns:a16="http://schemas.microsoft.com/office/drawing/2014/main" id="{80A4A322-7A7E-A264-2BC9-14B32C5DB6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3" name="Text Placeholder 5">
            <a:extLst>
              <a:ext uri="{FF2B5EF4-FFF2-40B4-BE49-F238E27FC236}">
                <a16:creationId xmlns:a16="http://schemas.microsoft.com/office/drawing/2014/main" id="{4FEA3B89-2D05-1886-4E4A-B6167982CE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4" name="Picture Placeholder 12">
            <a:extLst>
              <a:ext uri="{FF2B5EF4-FFF2-40B4-BE49-F238E27FC236}">
                <a16:creationId xmlns:a16="http://schemas.microsoft.com/office/drawing/2014/main" id="{BD9181FF-785C-6B66-AC28-CEE1AF5729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28746C8A-F605-1586-FAD6-A128A9D35D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64F41A1E-ECF1-F02F-374F-50A84B651A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C22A563D-3C2E-2E13-4719-DA4C712827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98" name="Picture Placeholder 12">
            <a:extLst>
              <a:ext uri="{FF2B5EF4-FFF2-40B4-BE49-F238E27FC236}">
                <a16:creationId xmlns:a16="http://schemas.microsoft.com/office/drawing/2014/main" id="{4790B069-26B9-15B5-B2CB-9D7F61F5023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99" name="Text Placeholder 5">
            <a:extLst>
              <a:ext uri="{FF2B5EF4-FFF2-40B4-BE49-F238E27FC236}">
                <a16:creationId xmlns:a16="http://schemas.microsoft.com/office/drawing/2014/main" id="{371B4E2C-7647-6A87-70A4-B20F84A5BF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0" name="Text Placeholder 5">
            <a:extLst>
              <a:ext uri="{FF2B5EF4-FFF2-40B4-BE49-F238E27FC236}">
                <a16:creationId xmlns:a16="http://schemas.microsoft.com/office/drawing/2014/main" id="{5BF13F18-3D52-EB78-0EE9-AA32B651077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01" name="Text Placeholder 5">
            <a:extLst>
              <a:ext uri="{FF2B5EF4-FFF2-40B4-BE49-F238E27FC236}">
                <a16:creationId xmlns:a16="http://schemas.microsoft.com/office/drawing/2014/main" id="{5D1345CA-DD68-FEF8-82DE-CF08666F8BB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468960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9030D944-0024-F955-94C5-9289DD4630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1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93A4E30A-4E2F-27BD-85F7-F6685B308ED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3046759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,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5">
            <a:extLst>
              <a:ext uri="{FF2B5EF4-FFF2-40B4-BE49-F238E27FC236}">
                <a16:creationId xmlns:a16="http://schemas.microsoft.com/office/drawing/2014/main" id="{366CAA62-2F31-1CBF-8F24-89839E274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0F5C31-84DD-F686-6B86-08EE7EE05AE3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67E2ED7-6CFB-70F0-77C6-7FD3D478B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175467"/>
            <a:ext cx="5613765" cy="1308050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8D07E8D3-F811-DA8A-6096-BE062838463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02344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3666" y="410370"/>
            <a:ext cx="10364669" cy="1038967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5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791A3CD-C6BF-FD82-F088-2B3DACB89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9E9C08-DD2A-7DE0-C654-0624F36F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6D8861D6-5BA8-88CB-F99A-3B7032C9D71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05476" y="1609595"/>
            <a:ext cx="7181047" cy="4534421"/>
          </a:xfrm>
          <a:prstGeom prst="rect">
            <a:avLst/>
          </a:prstGeom>
          <a:solidFill>
            <a:srgbClr val="EBF7FF"/>
          </a:solidFill>
          <a:effectLst>
            <a:outerShdw blurRad="438001" dist="88900" dir="5400000" sx="102000" sy="102000" algn="t" rotWithShape="0">
              <a:schemeClr val="accent2">
                <a:alpha val="14000"/>
              </a:schemeClr>
            </a:outerShdw>
          </a:effectLst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</p:spTree>
    <p:extLst>
      <p:ext uri="{BB962C8B-B14F-4D97-AF65-F5344CB8AC3E}">
        <p14:creationId xmlns:p14="http://schemas.microsoft.com/office/powerpoint/2010/main" val="2648199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414372"/>
            <a:ext cx="3099056" cy="1061829"/>
          </a:xfrm>
        </p:spPr>
        <p:txBody>
          <a:bodyPr anchor="b">
            <a:spAutoFit/>
          </a:bodyPr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1742901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485F9911-4CA7-0F9B-4F70-19E676E03A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390A516-B346-5F2F-5B53-D06524493C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78572" y="880016"/>
            <a:ext cx="7693526" cy="907941"/>
          </a:xfrm>
        </p:spPr>
        <p:txBody>
          <a:bodyPr>
            <a:spAutoFit/>
          </a:bodyPr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CCC36E-B22E-09F1-1A24-F8C2DA610197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11" name="Chart Placeholder 19">
            <a:extLst>
              <a:ext uri="{FF2B5EF4-FFF2-40B4-BE49-F238E27FC236}">
                <a16:creationId xmlns:a16="http://schemas.microsoft.com/office/drawing/2014/main" id="{3A9A4650-5880-EF23-B8D1-17265124DF15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0BF50F-028F-89FA-B3C5-531D3FCA8D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266355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B4CEA8CA-F113-84A5-BCFD-EA15FD7141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39478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1C1FC1D-6B5C-9DB5-6298-B393262DA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39045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7287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FEE967-EC4C-A40E-961E-DB764F2B59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8849" y="1938336"/>
            <a:ext cx="9030288" cy="2227264"/>
          </a:xfrm>
        </p:spPr>
        <p:txBody>
          <a:bodyPr/>
          <a:lstStyle>
            <a:lvl1pPr>
              <a:lnSpc>
                <a:spcPct val="98000"/>
              </a:lnSpc>
              <a:defRPr sz="7250" spc="125" baseline="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38262F-4249-3156-ABF6-7E567B88F7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67022" y="4635500"/>
            <a:ext cx="1930518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10D8FAE-CE21-412C-A9E1-B7A7CE78AE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75437" y="4635500"/>
            <a:ext cx="2438557" cy="338554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26D1E11A-C094-3679-8354-18D2A1AE97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7540" y="4635500"/>
            <a:ext cx="355631" cy="381000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D4FFD-59F9-2815-252B-52E0923651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A233C2-B390-182B-AF80-8DAF55AFEEEC}"/>
              </a:ext>
            </a:extLst>
          </p:cNvPr>
          <p:cNvCxnSpPr>
            <a:cxnSpLocks/>
          </p:cNvCxnSpPr>
          <p:nvPr userDrawn="1"/>
        </p:nvCxnSpPr>
        <p:spPr>
          <a:xfrm>
            <a:off x="1912744" y="1938336"/>
            <a:ext cx="0" cy="2163764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28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s + Images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459" y="410370"/>
            <a:ext cx="11213083" cy="611465"/>
          </a:xfrm>
        </p:spPr>
        <p:txBody>
          <a:bodyPr anchor="t"/>
          <a:lstStyle>
            <a:lvl1pPr algn="ctr"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5670495" y="1085334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F16319C-2EA7-E5E8-4B6B-D391D5EA19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0B0-2604-0C64-0197-E47DA8BC9FC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5C4262E7-83D9-B0CB-58ED-395081F532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318419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D40F3298-6D51-19E5-2E41-FA29BFF603D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5564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29CCB756-E6B2-1756-23AD-A5615D9939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98973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44E3CB2B-1F99-195B-0C10-5C92A27E9C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5011" y="1904044"/>
            <a:ext cx="2700196" cy="261745"/>
          </a:xfrm>
          <a:prstGeom prst="roundRect">
            <a:avLst>
              <a:gd name="adj" fmla="val 38866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EF051B07-C934-3B75-6299-197C82759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5011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9" name="Text Placeholder 12">
            <a:extLst>
              <a:ext uri="{FF2B5EF4-FFF2-40B4-BE49-F238E27FC236}">
                <a16:creationId xmlns:a16="http://schemas.microsoft.com/office/drawing/2014/main" id="{43E7FD00-EF1F-1A02-F752-F9D6ED0C4B0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1832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5B593E3D-214C-670C-3CEE-3BBC668AFD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60774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21AF20AB-D23E-BC28-7508-FC463FF7BE8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03219" y="1954260"/>
            <a:ext cx="2700196" cy="3818406"/>
          </a:xfrm>
          <a:prstGeom prst="roundRect">
            <a:avLst>
              <a:gd name="adj" fmla="val 2974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l" defTabSz="4572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62" name="Picture Placeholder 12">
            <a:extLst>
              <a:ext uri="{FF2B5EF4-FFF2-40B4-BE49-F238E27FC236}">
                <a16:creationId xmlns:a16="http://schemas.microsoft.com/office/drawing/2014/main" id="{E3A4B031-51E4-FF9D-A48C-A8302B181D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501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4B5534C4-F4ED-1066-AAEC-52C25D33C0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1553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2BBE29C-B8D5-DE34-D749-FBC7413275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1553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ED12D1C8-DBC6-BFAF-D0AF-BB05EC581A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1553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879CA804-4F0B-86CE-0FD7-735E0ADE65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581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 Your picture </a:t>
            </a:r>
          </a:p>
        </p:txBody>
      </p: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F86FD660-B459-118D-1BBB-589D356D144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7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Text Placeholder 5">
            <a:extLst>
              <a:ext uri="{FF2B5EF4-FFF2-40B4-BE49-F238E27FC236}">
                <a16:creationId xmlns:a16="http://schemas.microsoft.com/office/drawing/2014/main" id="{596B9C3C-BD47-8DE9-9442-1C43F04DAB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9487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E6B7EF0F-C904-B9F4-2389-B83CB7D163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87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0" name="Picture Placeholder 12">
            <a:extLst>
              <a:ext uri="{FF2B5EF4-FFF2-40B4-BE49-F238E27FC236}">
                <a16:creationId xmlns:a16="http://schemas.microsoft.com/office/drawing/2014/main" id="{8B009252-0C5E-5294-89C3-6D33B8D8B0E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18264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1" name="Text Placeholder 5">
            <a:extLst>
              <a:ext uri="{FF2B5EF4-FFF2-40B4-BE49-F238E27FC236}">
                <a16:creationId xmlns:a16="http://schemas.microsoft.com/office/drawing/2014/main" id="{4E2396CF-8E64-8BA1-C0D3-E5F0A13C7F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7316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2" name="Text Placeholder 5">
            <a:extLst>
              <a:ext uri="{FF2B5EF4-FFF2-40B4-BE49-F238E27FC236}">
                <a16:creationId xmlns:a16="http://schemas.microsoft.com/office/drawing/2014/main" id="{3E07E96C-2260-967D-0A6F-FDF82A9595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7316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3" name="Text Placeholder 5">
            <a:extLst>
              <a:ext uri="{FF2B5EF4-FFF2-40B4-BE49-F238E27FC236}">
                <a16:creationId xmlns:a16="http://schemas.microsoft.com/office/drawing/2014/main" id="{D4D4A753-B284-BAC8-074F-77421B61D5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316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3085A3C4-028C-043F-CAFA-723754ED462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60709" y="2116899"/>
            <a:ext cx="2385215" cy="1469185"/>
          </a:xfrm>
          <a:prstGeom prst="roundRect">
            <a:avLst>
              <a:gd name="adj" fmla="val 5773"/>
            </a:avLst>
          </a:prstGeom>
          <a:solidFill>
            <a:srgbClr val="EBF7FF"/>
          </a:solidFill>
          <a:effectLst/>
        </p:spPr>
        <p:txBody>
          <a:bodyPr anchor="ctr"/>
          <a:lstStyle>
            <a:lvl1pPr marL="0" indent="0" algn="ctr">
              <a:buNone/>
              <a:defRPr sz="1000" b="0" i="0">
                <a:solidFill>
                  <a:schemeClr val="accent2">
                    <a:alpha val="10000"/>
                  </a:schemeClr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r>
              <a:rPr lang="en-US" dirty="0"/>
              <a:t> Your picture</a:t>
            </a:r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A408C01-A4FF-DB2A-954A-FCD3433ADF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9761" y="3766805"/>
            <a:ext cx="2347113" cy="276999"/>
          </a:xfrm>
        </p:spPr>
        <p:txBody>
          <a:bodyPr/>
          <a:lstStyle>
            <a:lvl1pPr marL="0" indent="0">
              <a:buNone/>
              <a:defRPr sz="1200" b="0" i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6" name="Text Placeholder 5">
            <a:extLst>
              <a:ext uri="{FF2B5EF4-FFF2-40B4-BE49-F238E27FC236}">
                <a16:creationId xmlns:a16="http://schemas.microsoft.com/office/drawing/2014/main" id="{0A9AB806-6DA3-45EF-C657-1D5CFE7EB87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79761" y="4063985"/>
            <a:ext cx="2347113" cy="1079911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900" b="0" i="0" spc="0"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77" name="Text Placeholder 5">
            <a:extLst>
              <a:ext uri="{FF2B5EF4-FFF2-40B4-BE49-F238E27FC236}">
                <a16:creationId xmlns:a16="http://schemas.microsoft.com/office/drawing/2014/main" id="{37AE03EA-E514-5053-044D-F832F8BF0B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9761" y="5323929"/>
            <a:ext cx="2347113" cy="230832"/>
          </a:xfrm>
        </p:spPr>
        <p:txBody>
          <a:bodyPr/>
          <a:lstStyle>
            <a:lvl1pPr marL="0" indent="0">
              <a:buNone/>
              <a:defRPr sz="900" b="0" i="0" spc="0">
                <a:solidFill>
                  <a:schemeClr val="accent2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2906641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le, Text 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5">
            <a:extLst>
              <a:ext uri="{FF2B5EF4-FFF2-40B4-BE49-F238E27FC236}">
                <a16:creationId xmlns:a16="http://schemas.microsoft.com/office/drawing/2014/main" id="{6D9DD72E-CE14-F69E-174C-0EC36E35F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21657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618534-D172-F062-3C6C-D87E85DC7080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657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3B36548-F0FA-3431-394D-1A11DDED88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046677"/>
            <a:ext cx="10605132" cy="1308050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516005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3E2F8-2B4A-D0CE-8A82-443D51E87C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C6F5D61-69B9-C905-D548-47A22E1654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55DA35BD-A18B-018E-ED8B-8B4D07C76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2166" y="2296911"/>
            <a:ext cx="7668271" cy="1308050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2622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A8AD90B4-D956-6699-F27D-D9AFD2B8FD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2166" y="2296911"/>
            <a:ext cx="7668271" cy="1308050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901765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7B623775-771A-4FBC-FCE9-C206E45347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72167" y="1841500"/>
            <a:ext cx="7668271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F34D59-2D6B-15A5-3F92-587C9E871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72166" y="2296911"/>
            <a:ext cx="7668271" cy="1308050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4448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A134262E-2A67-BA24-3058-B2E0EE1029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046677"/>
            <a:ext cx="10605132" cy="1308050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27228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le, Text Content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7" y="1600360"/>
            <a:ext cx="10605133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B4FE541A-AE75-9209-E188-D93B7BC218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379E-F8BC-7B24-4E72-2EB3368B5F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C5F79-188E-54D3-9CF5-BE377EF42BCF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EC0A515-6BC3-57B4-F5EB-04DEC9B9C6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046677"/>
            <a:ext cx="10605132" cy="1308050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353379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0C8567-C771-70DF-08D2-3C41C8EF1630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01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310CB20-FFD9-5154-B5B7-7FB00ADE6F98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03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58123-BBB3-6682-5325-4C3D7F3049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8">
            <a:extLst>
              <a:ext uri="{FF2B5EF4-FFF2-40B4-BE49-F238E27FC236}">
                <a16:creationId xmlns:a16="http://schemas.microsoft.com/office/drawing/2014/main" id="{44307A71-F77A-79CC-7B56-7EE732ED5B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9183B5A-8F32-A624-83B2-66E21CF01F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559597" y="1864519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386DD122-CBE4-6050-7C37-AE18C65DD4D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559597" y="4916812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8A0ABF09-4F02-FD96-5312-4FC318431BBE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02</a:t>
            </a:r>
            <a:endParaRPr lang="en-US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35A9AA61-B206-A5CC-B6A4-F7BE4B8E6A8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59597" y="3390666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76832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8DA623AF-EFEC-01F2-273F-952320ACB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5852" y="1136531"/>
            <a:ext cx="7644586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D80CFC7-8A6E-9BCD-8369-8733B2B2D71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20091B98-EAC0-B162-F168-719FE1F795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BD00BAF-307E-F473-5006-8D5698A493CD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559597" y="1864519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3F77C939-F319-B9EC-8627-A1B33082B0FE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59597" y="3390666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CDD95E3-2C6C-2D68-3CC8-8273931E7B9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559597" y="4916812"/>
            <a:ext cx="7280749" cy="1343958"/>
          </a:xfrm>
        </p:spPr>
        <p:txBody>
          <a:bodyPr>
            <a:spAutoFit/>
          </a:bodyPr>
          <a:lstStyle>
            <a:lvl1pPr marL="0" indent="0">
              <a:buNone/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78EBA20-4DA4-2056-89A8-BBCEC53EC8A4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4195852" y="1846956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01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3E8BD2D6-1621-D010-394C-B503FB503BA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4195852" y="4909417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03</a:t>
            </a:r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7B5180E-D24B-EFDE-CE70-5504CEA9F5B2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4195852" y="3379215"/>
            <a:ext cx="316398" cy="310283"/>
          </a:xfrm>
          <a:prstGeom prst="ellipse">
            <a:avLst/>
          </a:prstGeom>
          <a:gradFill flip="none" rotWithShape="1">
            <a:gsLst>
              <a:gs pos="65000">
                <a:schemeClr val="accent1"/>
              </a:gs>
              <a:gs pos="0">
                <a:srgbClr val="FB8B4F"/>
              </a:gs>
            </a:gsLst>
            <a:lin ang="16200000" scaled="1"/>
            <a:tileRect/>
          </a:gradFill>
          <a:ln w="34925">
            <a:noFill/>
          </a:ln>
        </p:spPr>
        <p:txBody>
          <a:bodyPr lIns="0" rIns="0"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000" b="1" i="0" spc="-25" baseline="0">
                <a:solidFill>
                  <a:schemeClr val="bg1"/>
                </a:solidFill>
                <a:latin typeface="Aptos" panose="020B0004020202020204" pitchFamily="34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02</a:t>
            </a:r>
            <a:endParaRPr lang="en-US" dirty="0"/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30CC6E75-70F7-1BE9-0255-B64786D6D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599850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2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4162EEE-762D-5A6E-EF81-78EF6C960B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4A8A986-6470-4288-463D-B9DCCEFC5F2D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C063B0D0-64F4-362C-4E83-2526917833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1CBD21-2FB1-0197-3612-826B9EFF4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706BE3F-3DBB-B731-F5F4-01081052A7F5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279546" y="1333727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C0155A9-85E0-1888-61D2-39632F678B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9DE5C27-55B4-72BA-5545-D57EA0BD34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403F6179-0E4E-05AB-1E2D-922AAB00F960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3C2370D-DEAA-2817-667F-73BCDD3239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02F09977-AC7D-01DF-657F-726F74ECF0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F890F5C-0A69-BC1E-A0D1-9A42E9FA4590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4279546" y="3842019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AD35D8B3-FE62-6AB7-B48A-03FC1B67C73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727BE0F2-0A59-F076-064C-CE065FC1C8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F90852-FB22-970A-CC75-D80E7D632453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908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6" name="Picture 5" descr="A white letter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854D7EE-59C2-335B-A313-583EC38525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3018" y="307323"/>
            <a:ext cx="1987679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07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6374C2F-5C1C-5280-9770-01388568F7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94223C9-67C6-D7CB-F0F2-93CADB1B8D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58DB7881-74E6-879F-6DCC-AC0160EDD8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2773CB63-EED5-6CED-E810-ED354649EC8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3FCE601-4B40-FBC7-C845-EA0CC0ABE1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5BBB5C4D-980F-5BDF-CD52-B391E8E6765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D93782C7-5431-8E06-5D1C-3C91A65A6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A8A4061C-D18E-276C-A7B3-5916A1DA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8AF850E0-902D-D0AB-9CFE-D815BBF2C54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49591F0-1E45-05B2-CE6A-5FF161E4F6E1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279546" y="1333727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475BC08-BB76-C949-9063-9F42D0938FCD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D58085D8-DA4B-0939-BB3F-40E3B5FA24C1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4279546" y="3842019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953080F-E1E8-6B1F-FC9F-AC1929C9AA66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65673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Bullet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531" y="345990"/>
            <a:ext cx="3099056" cy="2536911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60531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6AA034-067E-BF6E-E690-8D681EF946F2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9104DFFA-1DDA-6BFA-A50F-62D9A4C3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048482C7-2D94-2825-9648-57601CBD6E7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26739" y="956723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DA096052-6556-D18B-2F1D-49E1E9D9F7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3475" y="1124045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F1B9778B-2847-C01B-535E-9A233AF76B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026739" y="2210869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335CDF73-AC5F-2CE0-3F32-8C916CF96FB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53475" y="2378191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AD044EF-4091-B50E-E470-4B21655AC17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026739" y="3465015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6EA179AD-19EB-5AF3-E8D6-A2C5567295F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53475" y="3632337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728F91DA-474A-D499-BECB-A2A253F35B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26739" y="4719162"/>
            <a:ext cx="7892987" cy="1117967"/>
          </a:xfrm>
          <a:prstGeom prst="roundRect">
            <a:avLst>
              <a:gd name="adj" fmla="val 7885"/>
            </a:avLst>
          </a:prstGeom>
          <a:solidFill>
            <a:schemeClr val="bg1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38100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B45DC80-B0FA-B107-45B0-19F0D61FD0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3475" y="4886484"/>
            <a:ext cx="6894790" cy="793743"/>
          </a:xfrm>
        </p:spPr>
        <p:txBody>
          <a:bodyPr anchor="ctr"/>
          <a:lstStyle>
            <a:lvl1pPr marL="0" indent="0">
              <a:lnSpc>
                <a:spcPct val="110000"/>
              </a:lnSpc>
              <a:buNone/>
              <a:defRPr sz="1400" b="0" i="0" spc="-25" baseline="0">
                <a:solidFill>
                  <a:schemeClr val="tx1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consequat.sit</a:t>
            </a:r>
            <a:r>
              <a:rPr lang="en-US" dirty="0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8ABF2743-EE66-DB19-CBE7-4087A2F4D95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4279546" y="1333727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46FADDC-2488-9016-AF42-262E387B7157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279546" y="2587873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1DA60FAE-4221-F885-9E6A-C81D3020ABA4}"/>
              </a:ext>
            </a:extLst>
          </p:cNvPr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4279546" y="3842019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20311248-C4E7-B674-6605-024F1EA96D8B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4279546" y="5096166"/>
            <a:ext cx="370824" cy="371184"/>
          </a:xfrm>
          <a:prstGeom prst="roundRect">
            <a:avLst>
              <a:gd name="adj" fmla="val 35054"/>
            </a:avLst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chemeClr val="bg1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556599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71239954-398A-99CF-77F9-F8B25CD020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883C6B9-195C-FDD7-2567-7C30BC417B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3696BDA-EF4E-5DF1-91E7-C7DC187B961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3FFFE06-867C-54DE-11B7-051C122B5A3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79810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E77044-4005-AF9E-E36B-843E5172C7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9BA6B5-8843-757F-0DB2-645A9057D3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E68A64C-5581-49CC-B5F5-C4443D01808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28FFB1A0-68E0-E570-47C4-AA323A45D6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C0670EB8-402D-D0B8-9BD6-947F5F26F22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5817240-A24E-F4FA-CEFF-CCB18FBC41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36B5969-1FB7-7E98-83B3-3A5BD5C724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4271B097-F762-C520-0BD8-F2182208DDC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2F97383-0BC5-FCF9-EA2A-D670F19785A2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582FA761-1844-A3DD-C74F-5BF5FF3B6DC9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F1E3E109-F59D-6095-2A7E-CC6EC6B7988A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E1C981ED-F486-63E5-7913-E0DE2D187F73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D905DAC6-04DE-75D2-08AD-43DEA41F68F7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64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4" y="153206"/>
            <a:ext cx="9646329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8323"/>
            <a:ext cx="9646333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rgbClr val="19447A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98" y="1581421"/>
            <a:ext cx="10420244" cy="415498"/>
          </a:xfrm>
        </p:spPr>
        <p:txBody>
          <a:bodyPr/>
          <a:lstStyle>
            <a:lvl1pPr marL="0" indent="0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35" name="Picture 3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72DF16D8-E80B-C705-D40D-8F121F89E4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30C42DC-1DF4-59BE-D04D-A707B4486800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16039D5-C5BA-D1F0-4EB7-A2813A504738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F37E4F3-2655-D40D-A3C5-50069B8AF86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30298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2471CB4-1A7E-1863-F024-C9FEE86A4D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95789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6BD28628-E8A7-00A7-53C1-7C1A7953523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061280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0D1299E-BE7E-9924-8A0C-47629CD272D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26771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619D15-30DB-8FF6-BBD4-40964450FF5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92262" y="2207622"/>
            <a:ext cx="2051184" cy="2827841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B2A92BC-CA18-4E65-4574-B5EB2247CC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9231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A547668-D04D-7A31-3ECA-72E25EF3AF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9231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A8EFB7B8-886E-C4E8-10DD-08BB8EE1ED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34722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680E494-6454-7497-31FC-2B1EA8BAFE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934722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F4578E8-9238-9E81-02BC-6A3431CA44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0213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B09C969-DF2A-4B50-3551-5C78C36A16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00213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D1447C59-B840-149D-946E-C2DD089B57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5704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0D0BF7F-3D11-E078-6290-02CCDEA262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65704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2DE332AF-A04A-5F9A-C066-F23EF1F70F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31195" y="2906801"/>
            <a:ext cx="1973316" cy="254813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DCC80C30-6D4C-215B-914A-28CD1F91BE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31195" y="3148101"/>
            <a:ext cx="1973316" cy="1487458"/>
          </a:xfrm>
        </p:spPr>
        <p:txBody>
          <a:bodyPr anchor="t">
            <a:spAutoFit/>
          </a:bodyPr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sed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do </a:t>
            </a:r>
            <a:r>
              <a:rPr lang="en-ID" dirty="0" err="1">
                <a:effectLst/>
              </a:rPr>
              <a:t>eiusmod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tempor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incididunt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labore et dolore magna </a:t>
            </a:r>
            <a:r>
              <a:rPr lang="en-ID" dirty="0" err="1">
                <a:effectLst/>
              </a:rPr>
              <a:t>aliqua</a:t>
            </a:r>
            <a:r>
              <a:rPr lang="en-ID" dirty="0">
                <a:effectLst/>
              </a:rPr>
              <a:t>. </a:t>
            </a:r>
            <a:br>
              <a:rPr lang="en-ID" dirty="0">
                <a:effectLst/>
              </a:rPr>
            </a:br>
            <a:r>
              <a:rPr lang="en-ID" dirty="0">
                <a:effectLst/>
              </a:rPr>
              <a:t>Ut </a:t>
            </a:r>
            <a:r>
              <a:rPr lang="en-ID" dirty="0" err="1">
                <a:effectLst/>
              </a:rPr>
              <a:t>enim</a:t>
            </a:r>
            <a:r>
              <a:rPr lang="en-ID" dirty="0">
                <a:effectLst/>
              </a:rPr>
              <a:t> ad minim </a:t>
            </a:r>
            <a:r>
              <a:rPr lang="en-ID" dirty="0" err="1">
                <a:effectLst/>
              </a:rPr>
              <a:t>veniam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quis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nostrud</a:t>
            </a:r>
            <a:r>
              <a:rPr lang="en-ID" dirty="0">
                <a:effectLst/>
              </a:rPr>
              <a:t> exercitation </a:t>
            </a:r>
            <a:r>
              <a:rPr lang="en-ID" dirty="0" err="1">
                <a:effectLst/>
              </a:rPr>
              <a:t>ullamco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laboris</a:t>
            </a:r>
            <a:r>
              <a:rPr lang="en-ID" dirty="0">
                <a:effectLst/>
              </a:rPr>
              <a:t> nisi </a:t>
            </a:r>
            <a:r>
              <a:rPr lang="en-ID" dirty="0" err="1">
                <a:effectLst/>
              </a:rPr>
              <a:t>ut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aliquip</a:t>
            </a:r>
            <a:r>
              <a:rPr lang="en-ID" dirty="0">
                <a:effectLst/>
              </a:rPr>
              <a:t> ex </a:t>
            </a:r>
            <a:r>
              <a:rPr lang="en-ID" dirty="0" err="1">
                <a:effectLst/>
              </a:rPr>
              <a:t>ea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commodo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consequat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7DA77F6-7003-8CED-E9ED-2D27899433B0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154077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2CF29AF3-CEDC-021D-8003-9FA2DFACDEE7}"/>
              </a:ext>
            </a:extLst>
          </p:cNvPr>
          <p:cNvSpPr>
            <a:spLocks noGrp="1" noChangeAspect="1"/>
          </p:cNvSpPr>
          <p:nvPr>
            <p:ph type="body" sz="quarter" idx="41" hasCustomPrompt="1"/>
          </p:nvPr>
        </p:nvSpPr>
        <p:spPr>
          <a:xfrm>
            <a:off x="3706266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11DD4D3-5182-6EEF-F782-BFF26287662E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5880885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006ED75-89C7-727F-12E2-7DB699891382}"/>
              </a:ext>
            </a:extLst>
          </p:cNvPr>
          <p:cNvSpPr>
            <a:spLocks noGrp="1" noChangeAspect="1"/>
          </p:cNvSpPr>
          <p:nvPr>
            <p:ph type="body" sz="quarter" idx="43" hasCustomPrompt="1"/>
          </p:nvPr>
        </p:nvSpPr>
        <p:spPr>
          <a:xfrm>
            <a:off x="8037248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313AFC4D-E75F-098D-2882-847948F1BE4E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10202739" y="2336959"/>
            <a:ext cx="430228" cy="425030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solidFill>
              <a:schemeClr val="accent1">
                <a:alpha val="0"/>
              </a:schemeClr>
            </a:solidFill>
          </a:ln>
        </p:spPr>
        <p:txBody>
          <a:bodyPr anchor="t"/>
          <a:lstStyle>
            <a:lvl1pPr algn="ctr">
              <a:lnSpc>
                <a:spcPct val="110000"/>
              </a:lnSpc>
              <a:defRPr sz="100" b="0" i="0" spc="-25" baseline="0">
                <a:solidFill>
                  <a:srgbClr val="101820"/>
                </a:solidFill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0314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136A8187-6629-3266-4DA7-9DF2FA72EA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105E99-8A89-38FB-E079-5A847EFC03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547416-22A1-9BBF-D8C9-5B0BF34B9CD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3949"/>
            <a:ext cx="10605237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F5ED77DB-FC64-F0C2-DE12-6758E1D4F9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F224FD99-ED41-AFD5-9A85-CDE63F3A80C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6F74821-93F1-AC30-7D85-6AB6884494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3BCB29C8-E2A3-1447-C533-C557E18B5F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A6AE3A23-A394-D4D3-9CC5-D8251ACC6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D5E6C25-BD29-F218-BB8E-3119DBA20123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5887248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1A9E8E32-6BBD-955A-C452-3A4857033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0125B943-E889-0ECB-D3F5-7D40EAA911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B0EE0BD9-5133-63AC-13BB-1E248F724961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8272257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DFF4393F-F8AB-0A90-1120-2FE520F7A3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E44CE9D-EB3B-7972-3C1E-C885297E2D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770D41F7-2283-77AE-F6D0-DAB3A95AF43A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D9C51F-B0A3-C42A-348F-7D74C31CC24B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058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Items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64305"/>
            <a:ext cx="10605237" cy="514007"/>
          </a:xfrm>
        </p:spPr>
        <p:txBody>
          <a:bodyPr/>
          <a:lstStyle>
            <a:lvl1pPr>
              <a:defRPr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719825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rgbClr val="101820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3380" y="1344026"/>
            <a:ext cx="10605240" cy="415498"/>
          </a:xfrm>
        </p:spPr>
        <p:txBody>
          <a:bodyPr/>
          <a:lstStyle>
            <a:lvl1pPr marL="0" indent="0" algn="ctr">
              <a:buNone/>
              <a:defRPr sz="2100" b="1" i="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5" name="Picture 1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C1803A95-DC7D-73B3-47E1-CD9E90448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573CA180-B6C7-D040-F832-47B21EF2989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E38B7B5-C64D-5EC7-6827-9BF019653D53}"/>
              </a:ext>
            </a:extLst>
          </p:cNvPr>
          <p:cNvCxnSpPr>
            <a:cxnSpLocks/>
          </p:cNvCxnSpPr>
          <p:nvPr userDrawn="1"/>
        </p:nvCxnSpPr>
        <p:spPr>
          <a:xfrm>
            <a:off x="762050" y="153949"/>
            <a:ext cx="0" cy="468351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6EDA91B9-416E-C47C-6AC0-B543A5251EA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5157ABF-4AFC-5577-E133-F496A6F63F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5DD138F-03BF-EDF0-8497-B55AE8A592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F868BB7-961F-9318-6E7D-B6F20981D8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76D503B-A23D-16D3-AE22-DAE67577E20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358745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888EB12-C7B3-9E17-2BED-52A3AB3869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371445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4B4F61B-7455-5AE1-18D4-0D94EB8EE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88925BA4-ECC0-EFC7-B9C1-C57AD35929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13B315D-0A75-B616-79EF-94C3C695DBD6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5887248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B8A5D6CB-FDEA-AC7B-8FED-47EE27517A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0F15FC0D-156A-78E2-10C1-C8FCF928D9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A80C9113-8A2B-4D1B-97D4-B967DA359F4C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8272257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159E8D1-9680-D091-5DF4-D4B007434D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151880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FA127F54-AF00-30D5-AA03-E9449EE4938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3874366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A8C2AC2-9D71-376F-0E54-A5A420B2DC2A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3502239" y="2565173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736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tems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 flipH="1">
            <a:off x="5644087" y="2499498"/>
            <a:ext cx="903826" cy="0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6" name="Picture 5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47D19460-3CA4-C6D2-3DD4-95B4DF8FE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DD3EB-E6D8-5F48-6D1C-E9B3DC217028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|    </a:t>
            </a:r>
            <a:fld id="{298D9031-2DC4-6A42-8DBA-0D4123D26D12}" type="slidenum">
              <a:rPr lang="en-US" smtClean="0"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2B3021B8-C511-6F82-08D5-B5D7DCE5930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04465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3F3412B-0369-FD24-F853-A526A9896DF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8947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31A4F2D-ED37-E422-7F8A-E5DBAD8D7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01116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F50E65E-CD66-C6D5-8C8D-680BBE9066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8612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D448388-3E37-32E2-1FE8-6EB4961D0D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107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F39D639-5683-B16F-C3BE-8A05835945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616107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7F2495B-7B17-2B54-041E-744B761136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34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976DE4E-5C1C-A66E-9FA6-E78B6DD022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934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4B639A1-D451-7F07-AD50-973766975FA2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5887248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A17EA84-B5AC-E7F4-9C70-E0DC5D22BF1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9435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611AABE5-C21E-D522-463F-790C588FB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49435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04B61AD-C168-C1F6-E947-66206ABE1F0D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827225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C52C8813-8A99-A7A8-9DC9-36B74A3223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4332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87C9069-08FE-70AF-E807-6AABBB146A5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724332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95A6AAD-FFA8-C184-AF4E-0606DCCA9D1D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3502239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/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54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1BD03F-A9F0-0EF8-DE97-7C1F79D4D2A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382" y="1327732"/>
            <a:ext cx="10605237" cy="5140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3380" y="1873832"/>
            <a:ext cx="10605241" cy="370743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3B35FC9-3536-8223-A83D-AB5F01A5A7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BA7550F-826F-06A5-012D-CCD751FA2893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56298E56-9149-79D1-4D3C-92DC481FFB0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9A1C6E47-9B4A-B800-6122-6D0AD1B6309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E327763-3B21-F6C1-A58C-1C88563707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A4111557-3B14-9A53-AA70-6EEEB03D89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2D8492C-6AD3-37B8-A61B-44BB9C2CC90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7600A3-8C72-FA7D-B36C-DCD58352887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971672F-C8D6-7C07-512F-44EA105BC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9B55386A-8462-7042-13C4-E5D4D5625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6A74C03F-ADE3-68D8-BCA9-10013B03FEDA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3406305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B62090F-03D5-7BD6-0F76-C6F7A2F676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7E080359-0511-2419-BC5A-95A7D1E39B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A125F1BE-06F8-7B24-E2A6-427A122DAF00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5669906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4454F0E0-A507-7612-00AD-005AA6159CA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668DC8C-67A5-1E3B-48A2-D6D176C5C4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CE74818-F0FC-C1EE-FAB8-7917CEF6F947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BF47FEDC-E3A9-C882-E8C0-7265FFDEE0F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12F3E600-DD45-B422-1C6A-6AC3F483B92A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4F53CA76-15D1-8FCC-8AE4-4E9C20936CE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5ADE73F6-0484-8639-B326-8B9DEB3F188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384ED3F6-2C29-229F-FB33-05889AC4A7F8}"/>
              </a:ext>
            </a:extLst>
          </p:cNvPr>
          <p:cNvSpPr>
            <a:spLocks noGrp="1" noChangeAspect="1"/>
          </p:cNvSpPr>
          <p:nvPr>
            <p:ph type="body" sz="quarter" idx="65" hasCustomPrompt="1"/>
          </p:nvPr>
        </p:nvSpPr>
        <p:spPr>
          <a:xfrm>
            <a:off x="793350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marL="0" lvl="0" indent="0" algn="ctr" defTabSz="457200" rtl="1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he-IL" dirty="0">
                <a:effectLst/>
              </a:rPr>
              <a:t>4</a:t>
            </a:r>
            <a:endParaRPr lang="en-US" dirty="0"/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5ACCB5C7-9AA4-5CE3-DD29-A6E2B7EE87A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8D82C103-E237-3202-57CB-A84B81001CA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5" name="Text Placeholder 12">
            <a:extLst>
              <a:ext uri="{FF2B5EF4-FFF2-40B4-BE49-F238E27FC236}">
                <a16:creationId xmlns:a16="http://schemas.microsoft.com/office/drawing/2014/main" id="{069E1923-62C2-1F7E-91A2-86330A086BB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343A2A10-C6C4-5CC1-FAB2-3C239EF66BE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7" name="Text Placeholder 12">
            <a:extLst>
              <a:ext uri="{FF2B5EF4-FFF2-40B4-BE49-F238E27FC236}">
                <a16:creationId xmlns:a16="http://schemas.microsoft.com/office/drawing/2014/main" id="{CF33C71C-4042-0207-BE95-7B2978A80C35}"/>
              </a:ext>
            </a:extLst>
          </p:cNvPr>
          <p:cNvSpPr>
            <a:spLocks noGrp="1" noChangeAspect="1"/>
          </p:cNvSpPr>
          <p:nvPr>
            <p:ph type="body" sz="quarter" idx="70" hasCustomPrompt="1"/>
          </p:nvPr>
        </p:nvSpPr>
        <p:spPr>
          <a:xfrm>
            <a:off x="10231524" y="2956544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marL="0" lvl="0" indent="0" algn="ctr" defTabSz="457200" rtl="1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he-IL" dirty="0">
                <a:effectLst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6529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II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4303E-B008-345B-35C9-6545CBFC7B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8BF3A9-A839-856C-D5F3-B4AFD2D5EE48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1DF3355-0973-70FB-0FA2-90ED8FB01021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33BEC55D-A257-9AC3-0428-DA54EC457C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C50A1AD-0BBA-3DAF-E0A7-19B2AB1AA63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8275837-67FB-0B23-C962-ECD74A79D31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AE64862-80A6-38C6-1EB8-692BE762A08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FB7232A-6FAB-1087-47DA-4ABC0EFB274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3CC93F3-A884-5B3F-913F-F551DD26CA2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1775F110-83DD-65A4-A984-B69351C61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E5E1800-5F96-3EA1-CD7C-6E69387ED1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D3742F6E-493E-BAD1-89C1-E930565B5284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3406305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48A24684-E434-A8FF-E478-1CADD9FD4C9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AAAD457-2D84-5B93-394B-70FABCA46F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4110CE3F-24D8-DCF4-8544-7C8E4D1FC86D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5669906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3590A-DBC5-16EF-DBA0-9C4953B6348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F952997-4FF0-A49B-9809-17BA3AACB7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1E44F63B-508C-46B7-E26D-FC9D78D158F8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84D8914C-3E45-A51C-B697-07646DCA9CE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87A08F0A-B9DF-43D8-D1AA-D0248A5F6959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5FAACAE3-8968-688B-65E0-546575743BB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EEE251C4-4B72-7141-8631-07E2117AD57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2C317C8E-3B9D-9B86-34CD-CC7C9457B305}"/>
              </a:ext>
            </a:extLst>
          </p:cNvPr>
          <p:cNvSpPr>
            <a:spLocks noGrp="1" noChangeAspect="1"/>
          </p:cNvSpPr>
          <p:nvPr>
            <p:ph type="body" sz="quarter" idx="65" hasCustomPrompt="1"/>
          </p:nvPr>
        </p:nvSpPr>
        <p:spPr>
          <a:xfrm>
            <a:off x="793350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4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8C1571C6-3CE6-E1BE-4AA0-61D35057253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C4F0C3FC-E6F0-537A-7EDF-9B65E9573B3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8897B428-CE37-CD64-8181-76A3828B961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9A6A49CD-7DDB-9BF0-C31E-D77FA8EA7C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915043FC-911B-D4BD-56AD-4760DA3A8874}"/>
              </a:ext>
            </a:extLst>
          </p:cNvPr>
          <p:cNvSpPr>
            <a:spLocks noGrp="1" noChangeAspect="1"/>
          </p:cNvSpPr>
          <p:nvPr>
            <p:ph type="body" sz="quarter" idx="70" hasCustomPrompt="1"/>
          </p:nvPr>
        </p:nvSpPr>
        <p:spPr>
          <a:xfrm>
            <a:off x="10231524" y="2956544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59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rocess 2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B52EB5-8914-D652-85FE-E7C07CDA1E4C}"/>
              </a:ext>
            </a:extLst>
          </p:cNvPr>
          <p:cNvCxnSpPr>
            <a:cxnSpLocks/>
          </p:cNvCxnSpPr>
          <p:nvPr userDrawn="1"/>
        </p:nvCxnSpPr>
        <p:spPr>
          <a:xfrm>
            <a:off x="750330" y="1080250"/>
            <a:ext cx="0" cy="872118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2891" y="1080250"/>
            <a:ext cx="10605237" cy="514007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2888" y="1626350"/>
            <a:ext cx="10605241" cy="370743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1600" b="0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C1DD-A851-324D-572E-E323AC92C1E1}"/>
              </a:ext>
            </a:extLst>
          </p:cNvPr>
          <p:cNvSpPr>
            <a:spLocks noGrp="1"/>
          </p:cNvSpPr>
          <p:nvPr>
            <p:ph type="sldNum" sz="quarter" idx="6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0579AA05-908F-A614-E06E-3BED5F8A19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D596C33-B874-A524-2D0C-3677E4A52CE7}"/>
              </a:ext>
            </a:extLst>
          </p:cNvPr>
          <p:cNvCxnSpPr>
            <a:cxnSpLocks/>
          </p:cNvCxnSpPr>
          <p:nvPr userDrawn="1"/>
        </p:nvCxnSpPr>
        <p:spPr>
          <a:xfrm>
            <a:off x="0" y="3417569"/>
            <a:ext cx="1212215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E198C3C-73B0-F450-5C08-6B35BA72C0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352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C44CF6F-D7A6-80C7-3D44-FF61C3B7C8F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87123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85B6134-DBA2-B68A-A58C-0B638F914A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20173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8822E55-C596-30FB-A222-7E3C29ED5F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83774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675CD9C-5116-ECD9-E0A9-3324DE40290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572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128C94B4-03BC-8FD0-9FFA-DD8122FBC10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56572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5929EE1-3913-EF6C-B341-271E3DB065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28399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6E0306C-68EE-0C61-A43B-573A1DF0EF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28399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E0608729-6A57-CC07-2D4A-1016F6819AA7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3406305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2</a:t>
            </a:r>
            <a:endParaRPr lang="en-US" dirty="0"/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0DC031EB-0A43-6770-C8E3-FA8E4628D0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92000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1DB17A12-E04D-913F-0380-22EC451F12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2000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24418321-E502-A54F-113B-528505E6050C}"/>
              </a:ext>
            </a:extLst>
          </p:cNvPr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5669906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3</a:t>
            </a:r>
            <a:endParaRPr lang="en-US" dirty="0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1AED98C5-13A6-1FA1-F4F2-84B79CF6745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97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4BCAF381-B96D-884B-3AC3-9E7BA681B6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4797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A252930E-D3AB-7B6E-4B64-99BEC938B429}"/>
              </a:ext>
            </a:extLst>
          </p:cNvPr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1142704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1</a:t>
            </a:r>
            <a:endParaRPr lang="en-US" dirty="0"/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97C78D0F-A42F-A6F8-5A57-9E6043BA688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050724" y="2753008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E83181E4-E19E-50A6-87AC-8652F2ADBC31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047375" y="2765708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37F2EB1B-BE94-9571-FD3C-6E393C43B46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155601" y="3546143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78B26567-F1F9-F865-FBF7-2BFD72393A4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155601" y="4268629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2B26D133-A689-414C-E81D-EE451264C0CE}"/>
              </a:ext>
            </a:extLst>
          </p:cNvPr>
          <p:cNvSpPr>
            <a:spLocks noGrp="1" noChangeAspect="1"/>
          </p:cNvSpPr>
          <p:nvPr>
            <p:ph type="body" sz="quarter" idx="65" hasCustomPrompt="1"/>
          </p:nvPr>
        </p:nvSpPr>
        <p:spPr>
          <a:xfrm>
            <a:off x="7933507" y="2959436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4</a:t>
            </a:r>
            <a:endParaRPr lang="en-US" dirty="0"/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3B0B7C5F-D325-F30F-0EB7-BFE792D00DB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348741" y="2750116"/>
            <a:ext cx="2189767" cy="261745"/>
          </a:xfrm>
          <a:prstGeom prst="roundRect">
            <a:avLst>
              <a:gd name="adj" fmla="val 20312"/>
            </a:avLst>
          </a:prstGeom>
          <a:solidFill>
            <a:schemeClr val="accent3"/>
          </a:solidFill>
          <a:ln w="0">
            <a:solidFill>
              <a:schemeClr val="accent1">
                <a:alpha val="0"/>
              </a:schemeClr>
            </a:solidFill>
          </a:ln>
          <a:effectLst/>
        </p:spPr>
        <p:txBody>
          <a:bodyPr/>
          <a:lstStyle>
            <a:lvl1pPr>
              <a:lnSpc>
                <a:spcPct val="120000"/>
              </a:lnSpc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E1B15C59-0C07-D939-6CF1-64B0E07E6671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345392" y="2762816"/>
            <a:ext cx="2189767" cy="2050243"/>
          </a:xfrm>
          <a:prstGeom prst="roundRect">
            <a:avLst>
              <a:gd name="adj" fmla="val 2931"/>
            </a:avLst>
          </a:prstGeom>
          <a:solidFill>
            <a:srgbClr val="EAF4FA"/>
          </a:solidFill>
          <a:ln w="0">
            <a:solidFill>
              <a:schemeClr val="accent1">
                <a:alpha val="0"/>
              </a:schemeClr>
            </a:solidFill>
          </a:ln>
          <a:effectLst>
            <a:outerShdw blurRad="493737" dist="222767" dir="5400000" algn="t" rotWithShape="0">
              <a:schemeClr val="accent2">
                <a:alpha val="14000"/>
              </a:schemeClr>
            </a:outerShdw>
          </a:effectLst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Century Gothic" panose="020B0502020202020204" pitchFamily="34" charset="0"/>
                <a:ea typeface="Inter" panose="02000503000000020004" pitchFamily="2" charset="0"/>
              </a:defRPr>
            </a:lvl1pPr>
          </a:lstStyle>
          <a:p>
            <a:pPr marL="0" lvl="0" indent="0" algn="r" defTabSz="457200" rtl="1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20204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D020A396-3849-A061-662F-C6DD72B473CC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453618" y="3543251"/>
            <a:ext cx="1973316" cy="693588"/>
          </a:xfrm>
        </p:spPr>
        <p:txBody>
          <a:bodyPr anchor="t"/>
          <a:lstStyle>
            <a:lvl1pPr marL="0" indent="0" algn="ctr">
              <a:lnSpc>
                <a:spcPct val="110000"/>
              </a:lnSpc>
              <a:buNone/>
              <a:defRPr sz="12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br>
              <a:rPr lang="en-ID" dirty="0">
                <a:effectLst/>
              </a:rPr>
            </a:b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4AF7E39C-DEB5-FDAB-5C5D-E6649FEB574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453618" y="4265737"/>
            <a:ext cx="1973316" cy="434863"/>
          </a:xfrm>
        </p:spPr>
        <p:txBody>
          <a:bodyPr anchor="t"/>
          <a:lstStyle>
            <a:lvl1pPr marL="0" indent="0" algn="ctr">
              <a:lnSpc>
                <a:spcPct val="114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ID" dirty="0">
                <a:effectLst/>
              </a:rPr>
              <a:t>Lorem ipsum </a:t>
            </a:r>
            <a:r>
              <a:rPr lang="en-ID" dirty="0" err="1">
                <a:effectLst/>
              </a:rPr>
              <a:t>dolor</a:t>
            </a:r>
            <a:r>
              <a:rPr lang="en-ID" dirty="0">
                <a:effectLst/>
              </a:rPr>
              <a:t> sit </a:t>
            </a:r>
            <a:r>
              <a:rPr lang="en-ID" dirty="0" err="1">
                <a:effectLst/>
              </a:rPr>
              <a:t>amet</a:t>
            </a:r>
            <a:r>
              <a:rPr lang="en-ID" dirty="0">
                <a:effectLst/>
              </a:rPr>
              <a:t>, </a:t>
            </a:r>
            <a:r>
              <a:rPr lang="en-ID" dirty="0" err="1">
                <a:effectLst/>
              </a:rPr>
              <a:t>consectetur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adipiscing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elit</a:t>
            </a:r>
            <a:r>
              <a:rPr lang="en-ID" dirty="0">
                <a:effectLst/>
              </a:rPr>
              <a:t>.</a:t>
            </a:r>
            <a:endParaRPr lang="en-US" dirty="0"/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7995EDE7-A9AA-9401-64EA-E612B0338DF2}"/>
              </a:ext>
            </a:extLst>
          </p:cNvPr>
          <p:cNvSpPr>
            <a:spLocks noGrp="1" noChangeAspect="1"/>
          </p:cNvSpPr>
          <p:nvPr>
            <p:ph type="body" sz="quarter" idx="70" hasCustomPrompt="1"/>
          </p:nvPr>
        </p:nvSpPr>
        <p:spPr>
          <a:xfrm>
            <a:off x="10231524" y="2956544"/>
            <a:ext cx="417504" cy="409759"/>
          </a:xfrm>
          <a:prstGeom prst="ellipse">
            <a:avLst/>
          </a:prstGeom>
          <a:gradFill flip="none" rotWithShape="1">
            <a:gsLst>
              <a:gs pos="100000">
                <a:schemeClr val="accent1"/>
              </a:gs>
              <a:gs pos="34000">
                <a:srgbClr val="FB8B4F"/>
              </a:gs>
            </a:gsLst>
            <a:path path="circle">
              <a:fillToRect l="50000" t="50000" r="50000" b="50000"/>
            </a:path>
            <a:tileRect/>
          </a:gradFill>
          <a:ln w="34925">
            <a:solidFill>
              <a:srgbClr val="DDEBF3"/>
            </a:solidFill>
          </a:ln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1650" b="1" i="0" spc="-25" baseline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defRPr>
            </a:lvl1pPr>
          </a:lstStyle>
          <a:p>
            <a:pPr lvl="0"/>
            <a:r>
              <a:rPr lang="he-IL" dirty="0">
                <a:effectLst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5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3975100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05356"/>
            <a:ext cx="10515600" cy="1801444"/>
          </a:xfrm>
        </p:spPr>
        <p:txBody>
          <a:bodyPr anchor="b"/>
          <a:lstStyle>
            <a:lvl1pPr algn="ctr">
              <a:defRPr sz="5000">
                <a:solidFill>
                  <a:srgbClr val="19447A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D506F4-4E7A-8834-4527-EFAC736EF5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9933018" y="307323"/>
            <a:ext cx="1987044" cy="27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9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5629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40158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6617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7397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3746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5106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7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162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98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Blu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719335-606D-0F86-29B5-922CE7D9C9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8FECDED-52C6-D216-D5EE-7F0E2BD38F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4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Ligh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E2812B-96B0-5757-C632-768B358E5630}"/>
              </a:ext>
            </a:extLst>
          </p:cNvPr>
          <p:cNvCxnSpPr>
            <a:cxnSpLocks/>
          </p:cNvCxnSpPr>
          <p:nvPr userDrawn="1"/>
        </p:nvCxnSpPr>
        <p:spPr>
          <a:xfrm flipH="1">
            <a:off x="5626069" y="4340225"/>
            <a:ext cx="939861" cy="0"/>
          </a:xfrm>
          <a:prstGeom prst="line">
            <a:avLst/>
          </a:prstGeom>
          <a:ln w="142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5653D0FE-7B8C-0C16-6DE3-E50143256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35126"/>
            <a:ext cx="10515600" cy="2336800"/>
          </a:xfrm>
        </p:spPr>
        <p:txBody>
          <a:bodyPr anchor="b"/>
          <a:lstStyle>
            <a:lvl1pPr algn="ctr">
              <a:lnSpc>
                <a:spcPct val="100000"/>
              </a:lnSpc>
              <a:defRPr sz="5000"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[Divider] </a:t>
            </a:r>
            <a:br>
              <a:rPr lang="en-US" dirty="0"/>
            </a:br>
            <a:r>
              <a:rPr lang="en-US" dirty="0"/>
              <a:t>lorem ipsum dolor</a:t>
            </a:r>
          </a:p>
        </p:txBody>
      </p:sp>
      <p:pic>
        <p:nvPicPr>
          <p:cNvPr id="5" name="Picture 4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E463681A-7284-AA0D-2030-0010C3A0F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C2AAD-18E5-7AC7-773C-F26D3DB295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33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E21B71-8BD2-0AA4-1524-CC174E371B3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885AD654-E8D5-A628-5572-8178C9A4AE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266355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CB8756B-459E-4F36-6C1F-516D510E57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39478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AC5F9FE-910D-53DE-7C76-EFC86373F9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39045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7D1BA-1055-F399-1538-6A9C973CBD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" b="121"/>
          <a:stretch/>
        </p:blipFill>
        <p:spPr>
          <a:xfrm>
            <a:off x="256572" y="6471306"/>
            <a:ext cx="1332486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1B03C969-26B4-D63E-F00B-F19A54949B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B9030364-0E45-12B8-4637-0F9EB8E3C7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78572" y="880016"/>
            <a:ext cx="7693526" cy="907941"/>
          </a:xfrm>
        </p:spPr>
        <p:txBody>
          <a:bodyPr>
            <a:spAutoFit/>
          </a:bodyPr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Chart Placeholder 19">
            <a:extLst>
              <a:ext uri="{FF2B5EF4-FFF2-40B4-BE49-F238E27FC236}">
                <a16:creationId xmlns:a16="http://schemas.microsoft.com/office/drawing/2014/main" id="{DC9130E7-8482-D9D0-16F8-0957ABC24743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0124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A35B5B8-AAFE-D33E-DA7A-4B2ECADFF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508" y="1079508"/>
            <a:ext cx="3099056" cy="1803393"/>
          </a:xfrm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7CEF7-0F63-8F68-F8D8-69FCF831C797}"/>
              </a:ext>
            </a:extLst>
          </p:cNvPr>
          <p:cNvCxnSpPr>
            <a:cxnSpLocks/>
          </p:cNvCxnSpPr>
          <p:nvPr userDrawn="1"/>
        </p:nvCxnSpPr>
        <p:spPr>
          <a:xfrm flipH="1">
            <a:off x="351508" y="3149600"/>
            <a:ext cx="8510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D04324-FC7A-8FDD-4B7F-D4883E7078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1562" y="3454400"/>
            <a:ext cx="3099002" cy="66627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1" i="0" spc="-30" baseline="0">
                <a:solidFill>
                  <a:schemeClr val="tx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333707-E4B1-FD38-63D5-C719A9D7191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5B019D5E-356C-E4A9-862B-59D010AA4C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113F284D-5813-B032-0086-3AB95F0FFC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78572" y="460539"/>
            <a:ext cx="7693526" cy="415498"/>
          </a:xfrm>
        </p:spPr>
        <p:txBody>
          <a:bodyPr>
            <a:spAutoFit/>
          </a:bodyPr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86EE0086-820E-92B0-01B5-04FE3BA9D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78572" y="880016"/>
            <a:ext cx="7693526" cy="907941"/>
          </a:xfrm>
        </p:spPr>
        <p:txBody>
          <a:bodyPr>
            <a:spAutoFit/>
          </a:bodyPr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B098BF1-62DD-C30D-60DC-D6BB0AC818A6}"/>
              </a:ext>
            </a:extLst>
          </p:cNvPr>
          <p:cNvSpPr/>
          <p:nvPr userDrawn="1"/>
        </p:nvSpPr>
        <p:spPr>
          <a:xfrm>
            <a:off x="4178572" y="1885362"/>
            <a:ext cx="7661920" cy="4677363"/>
          </a:xfrm>
          <a:prstGeom prst="roundRect">
            <a:avLst>
              <a:gd name="adj" fmla="val 3428"/>
            </a:avLst>
          </a:prstGeom>
          <a:solidFill>
            <a:schemeClr val="bg1"/>
          </a:solidFill>
          <a:ln>
            <a:noFill/>
          </a:ln>
          <a:effectLst>
            <a:outerShdw blurRad="106173" dir="5400000" algn="t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C91FA42-2F47-F37D-1917-6A28D2DF82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65131" y="1973022"/>
            <a:ext cx="7497315" cy="266355"/>
          </a:xfrm>
          <a:solidFill>
            <a:srgbClr val="F5F7FF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ln>
                  <a:noFill/>
                </a:ln>
                <a:noFill/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hart Placeholder 19">
            <a:extLst>
              <a:ext uri="{FF2B5EF4-FFF2-40B4-BE49-F238E27FC236}">
                <a16:creationId xmlns:a16="http://schemas.microsoft.com/office/drawing/2014/main" id="{64296EE7-7E71-8901-05A5-6EF0B68A2226}"/>
              </a:ext>
            </a:extLst>
          </p:cNvPr>
          <p:cNvSpPr>
            <a:spLocks noGrp="1"/>
          </p:cNvSpPr>
          <p:nvPr>
            <p:ph type="chart" sz="quarter" idx="16" hasCustomPrompt="1"/>
          </p:nvPr>
        </p:nvSpPr>
        <p:spPr>
          <a:xfrm>
            <a:off x="4377194" y="2739005"/>
            <a:ext cx="7287756" cy="3639228"/>
          </a:xfrm>
        </p:spPr>
        <p:txBody>
          <a:bodyPr/>
          <a:lstStyle>
            <a:lvl1pPr>
              <a:defRPr sz="100" b="0" i="0"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EEA64C42-B1FB-632A-00E9-096CA903CA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7194" y="2039478"/>
            <a:ext cx="7287756" cy="30110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200" b="1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3C9C1FC-B14E-713E-6E13-7A6B7C9295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194" y="2339045"/>
            <a:ext cx="7287756" cy="266355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000" b="0" i="0" spc="-25" baseline="0">
                <a:solidFill>
                  <a:srgbClr val="101820"/>
                </a:solidFill>
                <a:latin typeface="Aptos" panose="020B0004020202020204" pitchFamily="34" charset="0"/>
                <a:ea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7611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D5F133B-4ED6-7938-1B78-574EF93CBA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251406" y="1533049"/>
            <a:ext cx="4584998" cy="4455001"/>
          </a:xfrm>
          <a:prstGeom prst="roundRect">
            <a:avLst>
              <a:gd name="adj" fmla="val 6800"/>
            </a:avLst>
          </a:prstGeom>
          <a:solidFill>
            <a:schemeClr val="bg1"/>
          </a:solidFill>
          <a:effectLst>
            <a:outerShdw blurRad="596580" dist="38100" dir="5400000" algn="t" rotWithShape="0">
              <a:schemeClr val="accent2">
                <a:alpha val="18000"/>
              </a:schemeClr>
            </a:outerShdw>
          </a:effectLst>
        </p:spPr>
        <p:txBody>
          <a:bodyPr/>
          <a:lstStyle>
            <a:lvl1pPr>
              <a:defRPr sz="100" b="0" i="0">
                <a:noFill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77E8BDB-DFE8-B499-4953-765ADBC323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413" y="150191"/>
            <a:ext cx="10605236" cy="51400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 dirty="0"/>
              <a:t>Lorem ipsum dolor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152D2D4C-8427-DC06-BC1A-C701E62112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1413" y="651835"/>
            <a:ext cx="10605241" cy="370743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 b="0" i="0" spc="-30" baseline="0">
                <a:solidFill>
                  <a:schemeClr val="bg1"/>
                </a:solidFill>
                <a:latin typeface="Aptos" panose="020B0004020202020204" pitchFamily="34" charset="0"/>
                <a:ea typeface="Inter Medium" panose="02000503000000020004" pitchFamily="2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89F90E-2173-7F7F-3BEB-7E89C34BA1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1468" y="1719968"/>
            <a:ext cx="5613765" cy="415498"/>
          </a:xfrm>
        </p:spPr>
        <p:txBody>
          <a:bodyPr/>
          <a:lstStyle>
            <a:lvl1pPr marL="0" indent="0">
              <a:buNone/>
              <a:defRPr sz="2100" b="1" i="0">
                <a:solidFill>
                  <a:srgbClr val="101820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Lorem ipsum dolor</a:t>
            </a:r>
          </a:p>
        </p:txBody>
      </p:sp>
      <p:pic>
        <p:nvPicPr>
          <p:cNvPr id="11" name="Picture 10" descr="A picture containing graphics, font, graphic design, screenshot&#10;&#10;Description automatically generated">
            <a:extLst>
              <a:ext uri="{FF2B5EF4-FFF2-40B4-BE49-F238E27FC236}">
                <a16:creationId xmlns:a16="http://schemas.microsoft.com/office/drawing/2014/main" id="{A169D95F-1395-7328-E8ED-01F3C03E1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2" y="6471306"/>
            <a:ext cx="1332601" cy="18443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882217-E58A-3C6E-B7CD-8D71517B59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D5871EF-5E64-201B-63CB-76D82381E282}"/>
              </a:ext>
            </a:extLst>
          </p:cNvPr>
          <p:cNvCxnSpPr>
            <a:cxnSpLocks/>
          </p:cNvCxnSpPr>
          <p:nvPr userDrawn="1"/>
        </p:nvCxnSpPr>
        <p:spPr>
          <a:xfrm>
            <a:off x="762050" y="212802"/>
            <a:ext cx="0" cy="715879"/>
          </a:xfrm>
          <a:prstGeom prst="line">
            <a:avLst/>
          </a:prstGeom>
          <a:ln w="920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411742-1CAB-FB67-5A9A-3CA1149AA6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2175467"/>
            <a:ext cx="5613765" cy="1308050"/>
          </a:xfr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59136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1A1BF2-A41B-EA9D-EDED-13C7B108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55" y="365125"/>
            <a:ext cx="105154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AC2CD-0DD0-CDFF-6E53-7F855D1AE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55" y="1825625"/>
            <a:ext cx="10515491" cy="130805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IL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170BBE-3BC0-5B24-CFDD-003625F19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7593" y="6378233"/>
            <a:ext cx="876357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bg2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1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269082" indent="-269082" algn="l" defTabSz="4572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SzPct val="120000"/>
        <a:buFont typeface="Arial" panose="020B0604020202020204" pitchFamily="34" charset="0"/>
        <a:buChar char="•"/>
        <a:tabLst/>
        <a:defRPr sz="19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423069" indent="-173038" algn="l" defTabSz="457200" rtl="0" eaLnBrk="1" latinLnBrk="0" hangingPunct="1">
        <a:lnSpc>
          <a:spcPct val="100000"/>
        </a:lnSpc>
        <a:spcBef>
          <a:spcPts val="25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647700" indent="-1539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3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827088" indent="-115888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tabLst/>
        <a:defRPr sz="11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100000"/>
        </a:lnSpc>
        <a:spcBef>
          <a:spcPts val="250"/>
        </a:spcBef>
        <a:buClr>
          <a:schemeClr val="tx2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6402-4B79-2852-FD1B-25376C76F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848" y="1938336"/>
            <a:ext cx="9559323" cy="2227264"/>
          </a:xfrm>
        </p:spPr>
        <p:txBody>
          <a:bodyPr>
            <a:noAutofit/>
          </a:bodyPr>
          <a:lstStyle/>
          <a:p>
            <a:r>
              <a:rPr lang="en-US" sz="5400" dirty="0">
                <a:latin typeface="Aptos" panose="020B0004020202020204" pitchFamily="34" charset="0"/>
              </a:rPr>
              <a:t>Dried-plasma reconstitution experiment: phase III results</a:t>
            </a:r>
            <a:endParaRPr lang="en-IL" sz="5400" dirty="0">
              <a:latin typeface="Aptos" panose="020B00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4A241-4A7B-CE88-20A2-67A85EE8AB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05 12</a:t>
            </a:r>
            <a:r>
              <a:rPr lang="en-US" baseline="30000" dirty="0">
                <a:latin typeface="Aptos" panose="020B0004020202020204" pitchFamily="34" charset="0"/>
              </a:rPr>
              <a:t>th</a:t>
            </a:r>
            <a:r>
              <a:rPr lang="en-US" dirty="0">
                <a:latin typeface="Aptos" panose="020B0004020202020204" pitchFamily="34" charset="0"/>
              </a:rPr>
              <a:t> 2024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E4466-208C-C10B-1DFD-54DF715BF3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L">
              <a:latin typeface="Aptos" panose="020B00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9A091-3E7F-BE45-A688-9A1645DCB3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Coren Lahav</a:t>
            </a:r>
            <a:endParaRPr lang="en-IL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199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3173-C910-E3C7-4EC7-B7EA65E8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Plasma-VAMS protein correlations</a:t>
            </a:r>
            <a:br>
              <a:rPr lang="en-US" sz="2400" dirty="0"/>
            </a:br>
            <a:r>
              <a:rPr lang="en-US" sz="2400" dirty="0"/>
              <a:t>and linear correction coefficients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7B1B7-A48F-A7CE-F9B6-5AF11C3BF1F5}"/>
              </a:ext>
            </a:extLst>
          </p:cNvPr>
          <p:cNvSpPr txBox="1"/>
          <p:nvPr/>
        </p:nvSpPr>
        <p:spPr>
          <a:xfrm>
            <a:off x="9296653" y="6581001"/>
            <a:ext cx="2971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None-repeating patients sample pairs (n=45)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43A0C-4CF7-1837-2A6D-802D4714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967"/>
            <a:ext cx="12192000" cy="286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9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3173-C910-E3C7-4EC7-B7EA65E8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Plasma-VAMS correlations and linear correction coefficients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7D58E-CD50-9EF1-C0BB-F8D80C4A66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CA7F9-845C-6AA4-E84D-2EBFC92A2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103" y="1099663"/>
            <a:ext cx="2693572" cy="18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A0877C-7EA8-E82C-4C50-A3F2354E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960" y="3050034"/>
            <a:ext cx="2680715" cy="180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59CD56-F84C-8668-24DA-520328E42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387" y="5003181"/>
            <a:ext cx="2680715" cy="18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8050EF-0037-6048-FAFC-B38CF0147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021" y="1099663"/>
            <a:ext cx="2693572" cy="180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0F62631-4970-EC06-E791-9896C7DBF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021" y="3050034"/>
            <a:ext cx="2680715" cy="180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F52BF55-F022-7BAB-CC16-0853506A97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5020" y="5000405"/>
            <a:ext cx="2680715" cy="180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4FB1299-A072-7599-8B69-A6467992B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939" y="1099663"/>
            <a:ext cx="2661429" cy="180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D7237F-690A-E8CD-9826-06EF828938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8082" y="3050034"/>
            <a:ext cx="2597143" cy="180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85DA89-919F-A2DC-AD22-583BE01B8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1653" y="5000841"/>
            <a:ext cx="2680715" cy="180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24A455-0DC7-C6B5-A7FC-5F825337F73A}"/>
              </a:ext>
            </a:extLst>
          </p:cNvPr>
          <p:cNvSpPr txBox="1"/>
          <p:nvPr/>
        </p:nvSpPr>
        <p:spPr>
          <a:xfrm>
            <a:off x="3119014" y="761511"/>
            <a:ext cx="123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7k proteins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9BB9DE-2DB3-BFB3-156C-8C913CE09650}"/>
              </a:ext>
            </a:extLst>
          </p:cNvPr>
          <p:cNvSpPr txBox="1"/>
          <p:nvPr/>
        </p:nvSpPr>
        <p:spPr>
          <a:xfrm>
            <a:off x="5812586" y="761511"/>
            <a:ext cx="17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1.5k Sheba filter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919650-694C-79E5-EC50-2DF7AAA2705C}"/>
              </a:ext>
            </a:extLst>
          </p:cNvPr>
          <p:cNvSpPr txBox="1"/>
          <p:nvPr/>
        </p:nvSpPr>
        <p:spPr>
          <a:xfrm>
            <a:off x="8904740" y="761511"/>
            <a:ext cx="105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388 RAPs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5474B1-F8C6-F1CA-2914-C539C4B61480}"/>
              </a:ext>
            </a:extLst>
          </p:cNvPr>
          <p:cNvSpPr txBox="1"/>
          <p:nvPr/>
        </p:nvSpPr>
        <p:spPr>
          <a:xfrm rot="16200000">
            <a:off x="1114791" y="1535829"/>
            <a:ext cx="1209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Spearman</a:t>
            </a:r>
          </a:p>
          <a:p>
            <a:pPr algn="ctr"/>
            <a:r>
              <a:rPr lang="en-US" dirty="0"/>
              <a:t>correlation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9513D6-0CDC-88BA-6BE1-5FBD913CCD12}"/>
              </a:ext>
            </a:extLst>
          </p:cNvPr>
          <p:cNvSpPr txBox="1"/>
          <p:nvPr/>
        </p:nvSpPr>
        <p:spPr>
          <a:xfrm rot="16200000">
            <a:off x="1367028" y="3631460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Slope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C25F2E-8574-2B2C-26CA-B4ED230A62E7}"/>
              </a:ext>
            </a:extLst>
          </p:cNvPr>
          <p:cNvSpPr txBox="1"/>
          <p:nvPr/>
        </p:nvSpPr>
        <p:spPr>
          <a:xfrm rot="16200000">
            <a:off x="1198425" y="5578477"/>
            <a:ext cx="103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Intercept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7FDC77-D95E-4318-08DE-CB6649155709}"/>
              </a:ext>
            </a:extLst>
          </p:cNvPr>
          <p:cNvSpPr txBox="1"/>
          <p:nvPr/>
        </p:nvSpPr>
        <p:spPr>
          <a:xfrm>
            <a:off x="9296653" y="6581001"/>
            <a:ext cx="2971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None-repeating patients sample pairs (n=45)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97F5B-478C-3C1A-C996-2B0AA0AD1E95}"/>
              </a:ext>
            </a:extLst>
          </p:cNvPr>
          <p:cNvSpPr txBox="1"/>
          <p:nvPr/>
        </p:nvSpPr>
        <p:spPr>
          <a:xfrm rot="16200000">
            <a:off x="-149549" y="4604257"/>
            <a:ext cx="23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Linear correction factor</a:t>
            </a:r>
          </a:p>
        </p:txBody>
      </p:sp>
    </p:spTree>
    <p:extLst>
      <p:ext uri="{BB962C8B-B14F-4D97-AF65-F5344CB8AC3E}">
        <p14:creationId xmlns:p14="http://schemas.microsoft.com/office/powerpoint/2010/main" val="3923903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3173-C910-E3C7-4EC7-B7EA65E8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Top 12 RAPs: Plasma-VAMS scatterplots</a:t>
            </a:r>
            <a:r>
              <a:rPr lang="en-US" sz="2000" dirty="0"/>
              <a:t> (raw measurement values)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7B1B7-A48F-A7CE-F9B6-5AF11C3BF1F5}"/>
              </a:ext>
            </a:extLst>
          </p:cNvPr>
          <p:cNvSpPr txBox="1"/>
          <p:nvPr/>
        </p:nvSpPr>
        <p:spPr>
          <a:xfrm>
            <a:off x="9296653" y="6581001"/>
            <a:ext cx="2971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None-repeating patients sample pairs (n=45)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3C83B9-D683-086C-3921-D16243788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199" y="871671"/>
            <a:ext cx="5073601" cy="59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8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F702-C2F3-D708-0842-E6531024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Plasma-VAMS sample pair correlation</a:t>
            </a:r>
            <a:br>
              <a:rPr lang="en-US" sz="2800" dirty="0"/>
            </a:br>
            <a:r>
              <a:rPr lang="en-US" sz="2800" dirty="0"/>
              <a:t>PROphet NSCLC v2.0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61A8F-B20C-DE46-B265-7DE81AE1EE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4366F-241C-FD85-6D31-E99117792610}"/>
              </a:ext>
            </a:extLst>
          </p:cNvPr>
          <p:cNvSpPr txBox="1"/>
          <p:nvPr/>
        </p:nvSpPr>
        <p:spPr>
          <a:xfrm>
            <a:off x="567243" y="1146354"/>
            <a:ext cx="232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sample pairs (n=50)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E1142-EEDF-73DF-8B07-8EEB5EFCCB7F}"/>
              </a:ext>
            </a:extLst>
          </p:cNvPr>
          <p:cNvSpPr txBox="1"/>
          <p:nvPr/>
        </p:nvSpPr>
        <p:spPr>
          <a:xfrm>
            <a:off x="3608822" y="1007855"/>
            <a:ext cx="2028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None-repeating</a:t>
            </a:r>
          </a:p>
          <a:p>
            <a:pPr algn="ctr"/>
            <a:r>
              <a:rPr lang="en-US" dirty="0"/>
              <a:t>sample pairs (n=47)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0378F-C2A1-60A3-6B1A-AFE68FDD1A03}"/>
              </a:ext>
            </a:extLst>
          </p:cNvPr>
          <p:cNvSpPr txBox="1"/>
          <p:nvPr/>
        </p:nvSpPr>
        <p:spPr>
          <a:xfrm>
            <a:off x="9609825" y="1146354"/>
            <a:ext cx="231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T0 sample pairs (n=26)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3E9EF7A-7835-59A8-F98D-292188C75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43854"/>
              </p:ext>
            </p:extLst>
          </p:nvPr>
        </p:nvGraphicFramePr>
        <p:xfrm>
          <a:off x="163397" y="4841636"/>
          <a:ext cx="262890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E6B215A-AC31-5035-732B-CFF139E67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900691"/>
              </p:ext>
            </p:extLst>
          </p:nvPr>
        </p:nvGraphicFramePr>
        <p:xfrm>
          <a:off x="3220922" y="4841636"/>
          <a:ext cx="262890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344D8958-EBE6-894C-897D-13535F02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06" y="1628999"/>
            <a:ext cx="2671579" cy="288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F4E07A3-39D0-F4F5-75A1-AD538E933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62" y="1628999"/>
            <a:ext cx="2671579" cy="288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684959-3C87-6978-A34A-3154D1CDF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358" y="1628999"/>
            <a:ext cx="2671579" cy="28800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15D2774-F70C-1C6F-C1BF-7019AD602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94306"/>
              </p:ext>
            </p:extLst>
          </p:nvPr>
        </p:nvGraphicFramePr>
        <p:xfrm>
          <a:off x="6157697" y="4841636"/>
          <a:ext cx="262890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943AFAE-4C8F-83F8-58DB-1C405D3B9896}"/>
              </a:ext>
            </a:extLst>
          </p:cNvPr>
          <p:cNvSpPr txBox="1"/>
          <p:nvPr/>
        </p:nvSpPr>
        <p:spPr>
          <a:xfrm>
            <a:off x="6322589" y="1000593"/>
            <a:ext cx="2477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None-repeating patients</a:t>
            </a:r>
          </a:p>
          <a:p>
            <a:pPr algn="ctr"/>
            <a:r>
              <a:rPr lang="en-US" dirty="0"/>
              <a:t>sample pairs (n=45)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FFB232-0258-533D-510C-0FA82AA0B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013" y="1628999"/>
            <a:ext cx="2671579" cy="2880000"/>
          </a:xfrm>
          <a:prstGeom prst="rect">
            <a:avLst/>
          </a:prstGeom>
        </p:spPr>
      </p:pic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FA6DC69-B2DE-C9BA-C254-34DD03D22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524641"/>
              </p:ext>
            </p:extLst>
          </p:nvPr>
        </p:nvGraphicFramePr>
        <p:xfrm>
          <a:off x="9175013" y="4841636"/>
          <a:ext cx="262890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pic>
        <p:nvPicPr>
          <p:cNvPr id="40" name="Picture 39">
            <a:extLst>
              <a:ext uri="{FF2B5EF4-FFF2-40B4-BE49-F238E27FC236}">
                <a16:creationId xmlns:a16="http://schemas.microsoft.com/office/drawing/2014/main" id="{E7305CC8-E9FE-B6C6-6AD1-4500F64DC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1628999"/>
            <a:ext cx="2671579" cy="288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301115F-A762-696B-4429-B4EA25D65383}"/>
              </a:ext>
            </a:extLst>
          </p:cNvPr>
          <p:cNvSpPr txBox="1"/>
          <p:nvPr/>
        </p:nvSpPr>
        <p:spPr>
          <a:xfrm>
            <a:off x="12372248" y="1147316"/>
            <a:ext cx="245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TPD sample pairs (n=21)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4EBA76D-3C29-9391-6824-26AEF849D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97409"/>
              </p:ext>
            </p:extLst>
          </p:nvPr>
        </p:nvGraphicFramePr>
        <p:xfrm>
          <a:off x="12192000" y="4841636"/>
          <a:ext cx="262890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2139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0126-DCB6-F652-5F1E-BDE422D4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Plasma-VAMS prediction agreement is inferior to plasma-plasma agreement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AEF26-9D89-0751-6F81-42817F68C7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D672C-168A-9CB4-5829-8A05CDD73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865" y="6028740"/>
            <a:ext cx="10925373" cy="400110"/>
          </a:xfrm>
        </p:spPr>
        <p:txBody>
          <a:bodyPr/>
          <a:lstStyle/>
          <a:p>
            <a:r>
              <a:rPr lang="en-US" sz="2000" dirty="0"/>
              <a:t>Using the PROphet model as is on VAMS samples yields inferior agreement to plasma-plasma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067CAE-48AC-FF99-3ED6-6E099A98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979" y="844579"/>
            <a:ext cx="1867999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DA02FF-FCFB-09C8-0113-B6929EA0A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04" y="828846"/>
            <a:ext cx="186800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5DA18E-7CAA-62DD-E51B-BD26E923A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250" y="828846"/>
            <a:ext cx="1868001" cy="21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FE69F1-F587-46EA-C52A-7BF651021DF1}"/>
              </a:ext>
            </a:extLst>
          </p:cNvPr>
          <p:cNvSpPr txBox="1"/>
          <p:nvPr/>
        </p:nvSpPr>
        <p:spPr>
          <a:xfrm>
            <a:off x="4582499" y="173991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6D4F1-E2ED-9302-8937-DC1D84433551}"/>
              </a:ext>
            </a:extLst>
          </p:cNvPr>
          <p:cNvSpPr txBox="1"/>
          <p:nvPr/>
        </p:nvSpPr>
        <p:spPr>
          <a:xfrm rot="16200000">
            <a:off x="-397990" y="1678327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Plasma-plasma</a:t>
            </a:r>
          </a:p>
          <a:p>
            <a:pPr algn="ctr"/>
            <a:r>
              <a:rPr lang="en-US" dirty="0"/>
              <a:t>(100 repeats)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5F7A37-D692-E568-B9BA-2639244A445C}"/>
              </a:ext>
            </a:extLst>
          </p:cNvPr>
          <p:cNvSpPr txBox="1"/>
          <p:nvPr/>
        </p:nvSpPr>
        <p:spPr>
          <a:xfrm rot="16200000">
            <a:off x="-502592" y="3860967"/>
            <a:ext cx="1849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Plasma-VAMS</a:t>
            </a:r>
          </a:p>
          <a:p>
            <a:pPr algn="ctr"/>
            <a:r>
              <a:rPr lang="en-US" dirty="0"/>
              <a:t>experiment result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8698C00-DF98-4794-F86B-97DEC9E5C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990001"/>
              </p:ext>
            </p:extLst>
          </p:nvPr>
        </p:nvGraphicFramePr>
        <p:xfrm>
          <a:off x="3559693" y="3663326"/>
          <a:ext cx="2732202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5104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3595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863503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EA54C74-24E0-6E2D-06D3-C7B17DCF152C}"/>
              </a:ext>
            </a:extLst>
          </p:cNvPr>
          <p:cNvGraphicFramePr>
            <a:graphicFrameLocks noGrp="1"/>
          </p:cNvGraphicFramePr>
          <p:nvPr/>
        </p:nvGraphicFramePr>
        <p:xfrm>
          <a:off x="7207666" y="1412212"/>
          <a:ext cx="2732202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865302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1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2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17.64 ± 1.93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2.85 ± 1.39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2.6 ± 1.20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23 ± 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00AA45BF-93BC-2DAA-418B-E8FE73759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10" t="10600" r="529" b="68864"/>
          <a:stretch/>
        </p:blipFill>
        <p:spPr>
          <a:xfrm>
            <a:off x="7944014" y="5400188"/>
            <a:ext cx="1995854" cy="6416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5A0647-4BA2-BE08-9A38-B731C982DDCB}"/>
              </a:ext>
            </a:extLst>
          </p:cNvPr>
          <p:cNvSpPr txBox="1"/>
          <p:nvPr/>
        </p:nvSpPr>
        <p:spPr>
          <a:xfrm>
            <a:off x="69718" y="83610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226A0E-3507-A2A2-F3AC-DC3F91115828}"/>
              </a:ext>
            </a:extLst>
          </p:cNvPr>
          <p:cNvSpPr txBox="1"/>
          <p:nvPr/>
        </p:nvSpPr>
        <p:spPr>
          <a:xfrm>
            <a:off x="67015" y="300457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5F6D38-7052-1AF2-1050-8D749F8D1AAB}"/>
              </a:ext>
            </a:extLst>
          </p:cNvPr>
          <p:cNvSpPr txBox="1"/>
          <p:nvPr/>
        </p:nvSpPr>
        <p:spPr>
          <a:xfrm>
            <a:off x="6637800" y="3104132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5F9E8-319F-402A-6ADE-52E3F2D6A3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742"/>
          <a:stretch/>
        </p:blipFill>
        <p:spPr>
          <a:xfrm>
            <a:off x="7204614" y="2793524"/>
            <a:ext cx="3265327" cy="257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8C78FC-403E-DB81-532C-8A7E3AA3B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379" y="3104132"/>
            <a:ext cx="20463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3173-C910-E3C7-4EC7-B7EA65E8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Plasma-plasma vs plasma-serum vs plasma-VAMS protein correlations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C7B1B7-A48F-A7CE-F9B6-5AF11C3BF1F5}"/>
              </a:ext>
            </a:extLst>
          </p:cNvPr>
          <p:cNvSpPr txBox="1"/>
          <p:nvPr/>
        </p:nvSpPr>
        <p:spPr>
          <a:xfrm>
            <a:off x="1439114" y="6598035"/>
            <a:ext cx="10817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None-repeating patients sample pairs (plasma-plasma 351 samples from 23 patients all measured in OncoHost lab starting 2023; serum-plasma n=43; VAMS-plasma n=45)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262A13-88A3-3B0F-6F89-C40CAFBD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41" y="3480132"/>
            <a:ext cx="6196914" cy="29075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0E8758-D03F-84E1-8DFA-01A64A604A39}"/>
              </a:ext>
            </a:extLst>
          </p:cNvPr>
          <p:cNvSpPr txBox="1"/>
          <p:nvPr/>
        </p:nvSpPr>
        <p:spPr>
          <a:xfrm>
            <a:off x="5340851" y="3936412"/>
            <a:ext cx="199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RAPs included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E0AA9C-C768-1407-412E-63F7434580E5}"/>
              </a:ext>
            </a:extLst>
          </p:cNvPr>
          <p:cNvSpPr txBox="1"/>
          <p:nvPr/>
        </p:nvSpPr>
        <p:spPr>
          <a:xfrm>
            <a:off x="7581900" y="3992374"/>
            <a:ext cx="441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Conclusions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number of sample pairs does not affect average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expected, plasma-plasma pairs display higher correlations than plasma vs other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Serum-plasma pairing is superior to VAMS-plasma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59D30-604B-C1B9-53D3-2701B060436B}"/>
              </a:ext>
            </a:extLst>
          </p:cNvPr>
          <p:cNvSpPr txBox="1"/>
          <p:nvPr/>
        </p:nvSpPr>
        <p:spPr>
          <a:xfrm>
            <a:off x="158577" y="873714"/>
            <a:ext cx="2842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Repeat 100 times: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Sample n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Calculate spearman</a:t>
            </a:r>
            <a:br>
              <a:rPr lang="en-US" sz="1600" dirty="0"/>
            </a:br>
            <a:r>
              <a:rPr lang="en-US" sz="1600" dirty="0"/>
              <a:t>correlation per 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Find median RAP correlation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6A0470-6CE6-66D6-05FF-D55677F055D5}"/>
              </a:ext>
            </a:extLst>
          </p:cNvPr>
          <p:cNvGrpSpPr/>
          <p:nvPr/>
        </p:nvGrpSpPr>
        <p:grpSpPr>
          <a:xfrm>
            <a:off x="1897166" y="1124236"/>
            <a:ext cx="4950801" cy="4669811"/>
            <a:chOff x="1897166" y="1124236"/>
            <a:chExt cx="4950801" cy="46698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8268CF-5445-F6A8-9554-A65A72FE4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4244" y="1124236"/>
              <a:ext cx="3803723" cy="2075377"/>
            </a:xfrm>
            <a:prstGeom prst="rect">
              <a:avLst/>
            </a:prstGeom>
          </p:spPr>
        </p:pic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B4AECA7-97B5-DD49-FC48-53D1AFCB232E}"/>
                </a:ext>
              </a:extLst>
            </p:cNvPr>
            <p:cNvSpPr/>
            <p:nvPr/>
          </p:nvSpPr>
          <p:spPr>
            <a:xfrm>
              <a:off x="2019300" y="2196624"/>
              <a:ext cx="1024944" cy="1407993"/>
            </a:xfrm>
            <a:custGeom>
              <a:avLst/>
              <a:gdLst>
                <a:gd name="connsiteX0" fmla="*/ 0 w 787400"/>
                <a:gd name="connsiteY0" fmla="*/ 1054100 h 1054100"/>
                <a:gd name="connsiteX1" fmla="*/ 203200 w 787400"/>
                <a:gd name="connsiteY1" fmla="*/ 368300 h 1054100"/>
                <a:gd name="connsiteX2" fmla="*/ 787400 w 787400"/>
                <a:gd name="connsiteY2" fmla="*/ 0 h 105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400" h="1054100">
                  <a:moveTo>
                    <a:pt x="0" y="1054100"/>
                  </a:moveTo>
                  <a:cubicBezTo>
                    <a:pt x="35983" y="799041"/>
                    <a:pt x="71967" y="543983"/>
                    <a:pt x="203200" y="368300"/>
                  </a:cubicBezTo>
                  <a:cubicBezTo>
                    <a:pt x="334433" y="192617"/>
                    <a:pt x="560916" y="96308"/>
                    <a:pt x="78740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8F48B12-D4D6-2A1D-7F69-BF30198841D1}"/>
                </a:ext>
              </a:extLst>
            </p:cNvPr>
            <p:cNvSpPr/>
            <p:nvPr/>
          </p:nvSpPr>
          <p:spPr>
            <a:xfrm>
              <a:off x="1897166" y="3596071"/>
              <a:ext cx="239283" cy="2197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851C86-5BC3-F8B9-8E45-6E2567117E89}"/>
              </a:ext>
            </a:extLst>
          </p:cNvPr>
          <p:cNvGrpSpPr/>
          <p:nvPr/>
        </p:nvGrpSpPr>
        <p:grpSpPr>
          <a:xfrm>
            <a:off x="4553426" y="1124236"/>
            <a:ext cx="6752579" cy="4669811"/>
            <a:chOff x="4553426" y="1124236"/>
            <a:chExt cx="6752579" cy="46698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201D13-D31E-17AD-493B-8C83B308D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8941" y="1124236"/>
              <a:ext cx="3807064" cy="2077200"/>
            </a:xfrm>
            <a:prstGeom prst="rect">
              <a:avLst/>
            </a:prstGeom>
          </p:spPr>
        </p:pic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D35BAA8-1815-9D81-4805-B7CFE81AAF42}"/>
                </a:ext>
              </a:extLst>
            </p:cNvPr>
            <p:cNvSpPr/>
            <p:nvPr/>
          </p:nvSpPr>
          <p:spPr>
            <a:xfrm>
              <a:off x="4673068" y="2128127"/>
              <a:ext cx="2714044" cy="1459398"/>
            </a:xfrm>
            <a:custGeom>
              <a:avLst/>
              <a:gdLst>
                <a:gd name="connsiteX0" fmla="*/ 0 w 787400"/>
                <a:gd name="connsiteY0" fmla="*/ 1054100 h 1054100"/>
                <a:gd name="connsiteX1" fmla="*/ 203200 w 787400"/>
                <a:gd name="connsiteY1" fmla="*/ 368300 h 1054100"/>
                <a:gd name="connsiteX2" fmla="*/ 787400 w 787400"/>
                <a:gd name="connsiteY2" fmla="*/ 0 h 1054100"/>
                <a:gd name="connsiteX0" fmla="*/ 0 w 2085029"/>
                <a:gd name="connsiteY0" fmla="*/ 1132535 h 1132535"/>
                <a:gd name="connsiteX1" fmla="*/ 203200 w 2085029"/>
                <a:gd name="connsiteY1" fmla="*/ 446735 h 1132535"/>
                <a:gd name="connsiteX2" fmla="*/ 2085029 w 2085029"/>
                <a:gd name="connsiteY2" fmla="*/ 0 h 1132535"/>
                <a:gd name="connsiteX0" fmla="*/ 0 w 2085029"/>
                <a:gd name="connsiteY0" fmla="*/ 1132535 h 1132535"/>
                <a:gd name="connsiteX1" fmla="*/ 1422776 w 2085029"/>
                <a:gd name="connsiteY1" fmla="*/ 782886 h 1132535"/>
                <a:gd name="connsiteX2" fmla="*/ 2085029 w 2085029"/>
                <a:gd name="connsiteY2" fmla="*/ 0 h 1132535"/>
                <a:gd name="connsiteX0" fmla="*/ 0 w 2085029"/>
                <a:gd name="connsiteY0" fmla="*/ 1132535 h 1132535"/>
                <a:gd name="connsiteX1" fmla="*/ 1422776 w 2085029"/>
                <a:gd name="connsiteY1" fmla="*/ 782886 h 1132535"/>
                <a:gd name="connsiteX2" fmla="*/ 2085029 w 2085029"/>
                <a:gd name="connsiteY2" fmla="*/ 0 h 1132535"/>
                <a:gd name="connsiteX0" fmla="*/ 0 w 2085029"/>
                <a:gd name="connsiteY0" fmla="*/ 1132535 h 1132535"/>
                <a:gd name="connsiteX1" fmla="*/ 1422776 w 2085029"/>
                <a:gd name="connsiteY1" fmla="*/ 782886 h 1132535"/>
                <a:gd name="connsiteX2" fmla="*/ 2085029 w 2085029"/>
                <a:gd name="connsiteY2" fmla="*/ 0 h 1132535"/>
                <a:gd name="connsiteX0" fmla="*/ 0 w 2085029"/>
                <a:gd name="connsiteY0" fmla="*/ 1132535 h 1132535"/>
                <a:gd name="connsiteX1" fmla="*/ 1422776 w 2085029"/>
                <a:gd name="connsiteY1" fmla="*/ 782886 h 1132535"/>
                <a:gd name="connsiteX2" fmla="*/ 2085029 w 2085029"/>
                <a:gd name="connsiteY2" fmla="*/ 0 h 1132535"/>
                <a:gd name="connsiteX0" fmla="*/ 0 w 2085029"/>
                <a:gd name="connsiteY0" fmla="*/ 1132535 h 1132535"/>
                <a:gd name="connsiteX1" fmla="*/ 1422776 w 2085029"/>
                <a:gd name="connsiteY1" fmla="*/ 782886 h 1132535"/>
                <a:gd name="connsiteX2" fmla="*/ 2085029 w 2085029"/>
                <a:gd name="connsiteY2" fmla="*/ 0 h 1132535"/>
                <a:gd name="connsiteX0" fmla="*/ 0 w 2085029"/>
                <a:gd name="connsiteY0" fmla="*/ 1132535 h 1132535"/>
                <a:gd name="connsiteX1" fmla="*/ 1422776 w 2085029"/>
                <a:gd name="connsiteY1" fmla="*/ 782886 h 1132535"/>
                <a:gd name="connsiteX2" fmla="*/ 2085029 w 2085029"/>
                <a:gd name="connsiteY2" fmla="*/ 0 h 1132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029" h="1132535">
                  <a:moveTo>
                    <a:pt x="0" y="1132535"/>
                  </a:moveTo>
                  <a:cubicBezTo>
                    <a:pt x="572596" y="1045551"/>
                    <a:pt x="1200075" y="954367"/>
                    <a:pt x="1422776" y="782886"/>
                  </a:cubicBezTo>
                  <a:cubicBezTo>
                    <a:pt x="1661332" y="618408"/>
                    <a:pt x="1936598" y="297998"/>
                    <a:pt x="2085029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7FAF86-6127-9715-2CFC-D5509A22EF3D}"/>
                </a:ext>
              </a:extLst>
            </p:cNvPr>
            <p:cNvSpPr/>
            <p:nvPr/>
          </p:nvSpPr>
          <p:spPr>
            <a:xfrm>
              <a:off x="4553426" y="3596071"/>
              <a:ext cx="239283" cy="219797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25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3173-C910-E3C7-4EC7-B7EA65E8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Plasma-plasma vs plasma-serum vs plasma-VAMS protein correlations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2262A13-88A3-3B0F-6F89-C40CAFBD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77" y="1109470"/>
            <a:ext cx="6196914" cy="29075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0E8758-D03F-84E1-8DFA-01A64A604A39}"/>
              </a:ext>
            </a:extLst>
          </p:cNvPr>
          <p:cNvSpPr txBox="1"/>
          <p:nvPr/>
        </p:nvSpPr>
        <p:spPr>
          <a:xfrm>
            <a:off x="5171087" y="1565750"/>
            <a:ext cx="199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RAPs included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125B05-7D73-F50F-075D-43ADCAFE5D57}"/>
              </a:ext>
            </a:extLst>
          </p:cNvPr>
          <p:cNvCxnSpPr/>
          <p:nvPr/>
        </p:nvCxnSpPr>
        <p:spPr>
          <a:xfrm>
            <a:off x="5000442" y="1386288"/>
            <a:ext cx="2589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C50F168-60AC-0733-DFA9-4B64C4A18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17" y="1121344"/>
            <a:ext cx="3887069" cy="260369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6141B7A9-C135-9E2D-38B8-68E7DC2222A3}"/>
              </a:ext>
            </a:extLst>
          </p:cNvPr>
          <p:cNvSpPr/>
          <p:nvPr/>
        </p:nvSpPr>
        <p:spPr>
          <a:xfrm>
            <a:off x="4753063" y="1215762"/>
            <a:ext cx="341052" cy="34105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971EC-BC0E-D977-377A-A3BBB56C9AA4}"/>
              </a:ext>
            </a:extLst>
          </p:cNvPr>
          <p:cNvSpPr txBox="1"/>
          <p:nvPr/>
        </p:nvSpPr>
        <p:spPr>
          <a:xfrm>
            <a:off x="4098759" y="6584985"/>
            <a:ext cx="8093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Non-repeating patients sample pairs (plasma-plasma 351 samples from 23 patients; serum-plasma n=43; VAMS-plasma n=45)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26D260-A022-0BB8-BADB-DFE2F4068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77" y="4503081"/>
            <a:ext cx="2880858" cy="20625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C6E366-951F-9F2E-6DCB-0AE1D34C1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208" y="4522399"/>
            <a:ext cx="3638266" cy="20625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795425-7F69-3326-1421-EC9BB2DE0A1E}"/>
              </a:ext>
            </a:extLst>
          </p:cNvPr>
          <p:cNvSpPr txBox="1"/>
          <p:nvPr/>
        </p:nvSpPr>
        <p:spPr>
          <a:xfrm>
            <a:off x="7457708" y="752012"/>
            <a:ext cx="477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Threshold defined based on plasma-plasma RAPs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04C29F-4582-0EC6-7683-7694C08E7257}"/>
              </a:ext>
            </a:extLst>
          </p:cNvPr>
          <p:cNvSpPr txBox="1"/>
          <p:nvPr/>
        </p:nvSpPr>
        <p:spPr>
          <a:xfrm>
            <a:off x="3035967" y="4143236"/>
            <a:ext cx="651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Threshold used to filter proteins based on plasma-VAMs correlation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B9CD43-378C-106C-F347-35EE025CF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147" y="4520900"/>
            <a:ext cx="2948789" cy="206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746D44-05E0-F459-8B7E-968D88A68284}"/>
              </a:ext>
            </a:extLst>
          </p:cNvPr>
          <p:cNvSpPr txBox="1"/>
          <p:nvPr/>
        </p:nvSpPr>
        <p:spPr>
          <a:xfrm>
            <a:off x="11168772" y="5669932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When taking weight</a:t>
            </a:r>
          </a:p>
          <a:p>
            <a:pPr algn="ctr"/>
            <a:r>
              <a:rPr lang="en-US" sz="800" dirty="0"/>
              <a:t>(repeats) into account</a:t>
            </a:r>
          </a:p>
          <a:p>
            <a:pPr algn="ctr"/>
            <a:r>
              <a:rPr lang="en-US" sz="800" dirty="0"/>
              <a:t>1,516 of 4,000</a:t>
            </a:r>
          </a:p>
        </p:txBody>
      </p:sp>
    </p:spTree>
    <p:extLst>
      <p:ext uri="{BB962C8B-B14F-4D97-AF65-F5344CB8AC3E}">
        <p14:creationId xmlns:p14="http://schemas.microsoft.com/office/powerpoint/2010/main" val="4152474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F702-C2F3-D708-0842-E6531024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Plasma-VAMS sample pair correlation (n=45)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61A8F-B20C-DE46-B265-7DE81AE1EE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40293" y="6377938"/>
            <a:ext cx="876357" cy="365125"/>
          </a:xfrm>
        </p:spPr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15D2774-F70C-1C6F-C1BF-7019AD602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20164"/>
              </p:ext>
            </p:extLst>
          </p:nvPr>
        </p:nvGraphicFramePr>
        <p:xfrm>
          <a:off x="5597702" y="1929913"/>
          <a:ext cx="262890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943AFAE-4C8F-83F8-58DB-1C405D3B9896}"/>
              </a:ext>
            </a:extLst>
          </p:cNvPr>
          <p:cNvSpPr txBox="1"/>
          <p:nvPr/>
        </p:nvSpPr>
        <p:spPr>
          <a:xfrm>
            <a:off x="7817596" y="6488668"/>
            <a:ext cx="43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None-repeating patients sample pairs (n=45)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60D52-5A7C-575F-362E-1F1B9B381EF3}"/>
              </a:ext>
            </a:extLst>
          </p:cNvPr>
          <p:cNvSpPr txBox="1"/>
          <p:nvPr/>
        </p:nvSpPr>
        <p:spPr>
          <a:xfrm>
            <a:off x="6369796" y="772584"/>
            <a:ext cx="5136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PROphetNSCLC v3.0</a:t>
            </a:r>
          </a:p>
          <a:p>
            <a:pPr algn="ctr"/>
            <a:r>
              <a:rPr lang="en-US" b="1" dirty="0"/>
              <a:t>retrained in cross-validation on VAMS filter proteins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00837B-6174-D756-7379-56A3FAFBFEBC}"/>
              </a:ext>
            </a:extLst>
          </p:cNvPr>
          <p:cNvSpPr txBox="1"/>
          <p:nvPr/>
        </p:nvSpPr>
        <p:spPr>
          <a:xfrm>
            <a:off x="270960" y="1881995"/>
            <a:ext cx="659744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/>
              <a:t>Sets</a:t>
            </a:r>
            <a:r>
              <a:rPr lang="en-US" sz="14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500 PROphetNSCLC patients used in Dana Farber model 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45 paired plasma-VAMS samples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9-fold cross validation: 40 fit samples, 5 evaluation samples</a:t>
            </a:r>
          </a:p>
          <a:p>
            <a:endParaRPr lang="en-US" sz="1400" dirty="0"/>
          </a:p>
          <a:p>
            <a:r>
              <a:rPr lang="en-US" sz="1400" u="sng" dirty="0"/>
              <a:t>Procedure</a:t>
            </a:r>
            <a:r>
              <a:rPr lang="en-US" sz="1400" dirty="0"/>
              <a:t>:</a:t>
            </a:r>
          </a:p>
          <a:p>
            <a:r>
              <a:rPr lang="en-US" sz="1400" dirty="0"/>
              <a:t>For each plasma-VAMS fold:</a:t>
            </a:r>
          </a:p>
          <a:p>
            <a:r>
              <a:rPr lang="en-US" sz="1400" dirty="0"/>
              <a:t>    Calculate plasma-VAMS fit set correlation per protein</a:t>
            </a:r>
          </a:p>
          <a:p>
            <a:r>
              <a:rPr lang="en-US" sz="1400" dirty="0"/>
              <a:t>    Select ~400 candidate proteins that pass both Sheba and VAMS filter</a:t>
            </a:r>
          </a:p>
          <a:p>
            <a:r>
              <a:rPr lang="en-US" sz="1400" dirty="0"/>
              <a:t>    Train RAP model using 500 patient cohort using only the ~400 proteins</a:t>
            </a:r>
          </a:p>
          <a:p>
            <a:r>
              <a:rPr lang="en-US" sz="1400" dirty="0"/>
              <a:t>    Fit bridging factors on fold train set</a:t>
            </a:r>
          </a:p>
          <a:p>
            <a:r>
              <a:rPr lang="en-US" sz="1400" dirty="0"/>
              <a:t>    Run cross-validation predictions for plasma and VAMS for this fold evaluation samples</a:t>
            </a:r>
          </a:p>
          <a:p>
            <a:r>
              <a:rPr lang="en-US" sz="1400" dirty="0"/>
              <a:t>Evaluate cross-validation prediction agreement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FAE2C-58C9-0FCE-4125-20262B151972}"/>
              </a:ext>
            </a:extLst>
          </p:cNvPr>
          <p:cNvSpPr/>
          <p:nvPr/>
        </p:nvSpPr>
        <p:spPr>
          <a:xfrm>
            <a:off x="612949" y="970114"/>
            <a:ext cx="2623559" cy="8631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 PROphet patients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89E975-B2B7-A0D0-E35C-E15273CF59F9}"/>
              </a:ext>
            </a:extLst>
          </p:cNvPr>
          <p:cNvSpPr/>
          <p:nvPr/>
        </p:nvSpPr>
        <p:spPr>
          <a:xfrm>
            <a:off x="3458699" y="970113"/>
            <a:ext cx="1861715" cy="86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45 paired</a:t>
            </a:r>
            <a:br>
              <a:rPr lang="en-US" dirty="0"/>
            </a:br>
            <a:r>
              <a:rPr lang="en-US" dirty="0"/>
              <a:t>plasma-VAMS</a:t>
            </a:r>
          </a:p>
          <a:p>
            <a:pPr algn="ctr"/>
            <a:r>
              <a:rPr lang="en-US" dirty="0"/>
              <a:t>samples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AD6063-B330-1A4A-3E3A-8F4924A1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889" y="1693873"/>
            <a:ext cx="3127984" cy="28800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85CABA3-40C3-9D1E-D8FF-7F6D192B0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269826"/>
              </p:ext>
            </p:extLst>
          </p:nvPr>
        </p:nvGraphicFramePr>
        <p:xfrm>
          <a:off x="485018" y="4951263"/>
          <a:ext cx="11504732" cy="1468438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2155632">
                  <a:extLst>
                    <a:ext uri="{9D8B030D-6E8A-4147-A177-3AD203B41FA5}">
                      <a16:colId xmlns:a16="http://schemas.microsoft.com/office/drawing/2014/main" val="1839839015"/>
                    </a:ext>
                  </a:extLst>
                </a:gridCol>
                <a:gridCol w="3281586">
                  <a:extLst>
                    <a:ext uri="{9D8B030D-6E8A-4147-A177-3AD203B41FA5}">
                      <a16:colId xmlns:a16="http://schemas.microsoft.com/office/drawing/2014/main" val="2594295644"/>
                    </a:ext>
                  </a:extLst>
                </a:gridCol>
                <a:gridCol w="2179177">
                  <a:extLst>
                    <a:ext uri="{9D8B030D-6E8A-4147-A177-3AD203B41FA5}">
                      <a16:colId xmlns:a16="http://schemas.microsoft.com/office/drawing/2014/main" val="2943084604"/>
                    </a:ext>
                  </a:extLst>
                </a:gridCol>
                <a:gridCol w="3888337">
                  <a:extLst>
                    <a:ext uri="{9D8B030D-6E8A-4147-A177-3AD203B41FA5}">
                      <a16:colId xmlns:a16="http://schemas.microsoft.com/office/drawing/2014/main" val="2883873185"/>
                    </a:ext>
                  </a:extLst>
                </a:gridCol>
              </a:tblGrid>
              <a:tr h="1598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Measure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Acceptance Criteria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Result</a:t>
                      </a:r>
                    </a:p>
                  </a:txBody>
                  <a:tcPr marL="63925" marR="63925" marT="0" marB="0"/>
                </a:tc>
                <a:extLst>
                  <a:ext uri="{0D108BD9-81ED-4DB2-BD59-A6C34878D82A}">
                    <a16:rowId xmlns:a16="http://schemas.microsoft.com/office/drawing/2014/main" val="300469431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ctr" rtl="0"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2. Response prediction accuracy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</a:rPr>
                        <a:t>Response probability </a:t>
                      </a:r>
                      <a:r>
                        <a:rPr lang="en-US" sz="1600" dirty="0">
                          <a:effectLst/>
                        </a:rPr>
                        <a:t>score (%) difference = |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Eluate</a:t>
                      </a:r>
                      <a:r>
                        <a:rPr lang="en-US" sz="1600" dirty="0">
                          <a:effectLst/>
                        </a:rPr>
                        <a:t> –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Plasma</a:t>
                      </a:r>
                      <a:r>
                        <a:rPr lang="en-US" sz="1600" dirty="0">
                          <a:effectLst/>
                        </a:rPr>
                        <a:t> |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|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Eluate</a:t>
                      </a:r>
                      <a:r>
                        <a:rPr lang="en-US" sz="1600" dirty="0">
                          <a:effectLst/>
                        </a:rPr>
                        <a:t> –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Plasma</a:t>
                      </a:r>
                      <a:r>
                        <a:rPr lang="en-US" sz="1600" dirty="0">
                          <a:effectLst/>
                        </a:rPr>
                        <a:t> | ≤10 for 75% of the samples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600" b="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Agreement: 41 of 45 values (91.1%)</a:t>
                      </a: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091885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ctr" rtl="0"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3. Repeatability of PROphet® class prediction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 fraction of </a:t>
                      </a:r>
                      <a:r>
                        <a:rPr lang="en-US" sz="1600" dirty="0" err="1">
                          <a:effectLst/>
                        </a:rPr>
                        <a:t>PROphetic</a:t>
                      </a:r>
                      <a:r>
                        <a:rPr lang="en-US" sz="1600" dirty="0">
                          <a:effectLst/>
                        </a:rPr>
                        <a:t> patients that preserves their predicted PROphet class (POSITIVE / NEGATIVE).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80%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marL="285750" indent="-28575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Agreement: 95.6%</a:t>
                      </a:r>
                    </a:p>
                  </a:txBody>
                  <a:tcPr marL="63925" marR="63925" marT="0" marB="0" anchor="ctr"/>
                </a:tc>
                <a:extLst>
                  <a:ext uri="{0D108BD9-81ED-4DB2-BD59-A6C34878D82A}">
                    <a16:rowId xmlns:a16="http://schemas.microsoft.com/office/drawing/2014/main" val="2365746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22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554F-43A1-1050-1A8A-F3B389D7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VAMS filtered model results passes all predefined criteria with a margin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BB332-D4DB-E098-DC8E-047B4CC680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5FC067-1D39-9A86-E636-B0195F954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077675"/>
              </p:ext>
            </p:extLst>
          </p:nvPr>
        </p:nvGraphicFramePr>
        <p:xfrm>
          <a:off x="475356" y="1451100"/>
          <a:ext cx="11324758" cy="3805111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2404003">
                  <a:extLst>
                    <a:ext uri="{9D8B030D-6E8A-4147-A177-3AD203B41FA5}">
                      <a16:colId xmlns:a16="http://schemas.microsoft.com/office/drawing/2014/main" val="4103908912"/>
                    </a:ext>
                  </a:extLst>
                </a:gridCol>
                <a:gridCol w="2280094">
                  <a:extLst>
                    <a:ext uri="{9D8B030D-6E8A-4147-A177-3AD203B41FA5}">
                      <a16:colId xmlns:a16="http://schemas.microsoft.com/office/drawing/2014/main" val="1421813600"/>
                    </a:ext>
                  </a:extLst>
                </a:gridCol>
                <a:gridCol w="2180959">
                  <a:extLst>
                    <a:ext uri="{9D8B030D-6E8A-4147-A177-3AD203B41FA5}">
                      <a16:colId xmlns:a16="http://schemas.microsoft.com/office/drawing/2014/main" val="1843862595"/>
                    </a:ext>
                  </a:extLst>
                </a:gridCol>
                <a:gridCol w="4459702">
                  <a:extLst>
                    <a:ext uri="{9D8B030D-6E8A-4147-A177-3AD203B41FA5}">
                      <a16:colId xmlns:a16="http://schemas.microsoft.com/office/drawing/2014/main" val="1662404987"/>
                    </a:ext>
                  </a:extLst>
                </a:gridCol>
              </a:tblGrid>
              <a:tr h="1598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Measure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Acceptance Criteria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Result</a:t>
                      </a:r>
                    </a:p>
                  </a:txBody>
                  <a:tcPr marL="63925" marR="63925" marT="0" marB="0"/>
                </a:tc>
                <a:extLst>
                  <a:ext uri="{0D108BD9-81ED-4DB2-BD59-A6C34878D82A}">
                    <a16:rowId xmlns:a16="http://schemas.microsoft.com/office/drawing/2014/main" val="1810920739"/>
                  </a:ext>
                </a:extLst>
              </a:tr>
              <a:tr h="494237">
                <a:tc>
                  <a:txBody>
                    <a:bodyPr/>
                    <a:lstStyle/>
                    <a:p>
                      <a:pPr marL="0" lvl="0" indent="0" algn="ctr" rtl="0"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1. Correlation between eluates and plasma samples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A scatter plot with RFU from plasma on the x-axis and RFU from eluates on the y-axis, for each analyte in all samples of the test cohort.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600 proteins with a Spearman correlation coefficient &gt;0.75 and Pearson correlation coefficient &gt;0.75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marL="285750" indent="-28575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2225 proteins out of 7596 display Spearman’s r &gt; 0.75 and Pearson’s r &gt; 0.75</a:t>
                      </a:r>
                    </a:p>
                  </a:txBody>
                  <a:tcPr marL="63925" marR="63925" marT="0" marB="0" anchor="ctr"/>
                </a:tc>
                <a:extLst>
                  <a:ext uri="{0D108BD9-81ED-4DB2-BD59-A6C34878D82A}">
                    <a16:rowId xmlns:a16="http://schemas.microsoft.com/office/drawing/2014/main" val="3873758749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ctr" rtl="0"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2. Response prediction accuracy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Response probability score (%) difference = |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Eluate</a:t>
                      </a:r>
                      <a:r>
                        <a:rPr lang="en-US" sz="1600" dirty="0">
                          <a:effectLst/>
                        </a:rPr>
                        <a:t> –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Plasma</a:t>
                      </a:r>
                      <a:r>
                        <a:rPr lang="en-US" sz="1600" dirty="0">
                          <a:effectLst/>
                        </a:rPr>
                        <a:t> |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|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Eluate</a:t>
                      </a:r>
                      <a:r>
                        <a:rPr lang="en-US" sz="1600" dirty="0">
                          <a:effectLst/>
                        </a:rPr>
                        <a:t> –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Plasma</a:t>
                      </a:r>
                      <a:r>
                        <a:rPr lang="en-US" sz="1600" dirty="0">
                          <a:effectLst/>
                        </a:rPr>
                        <a:t> | ≤10 for 75% of the samples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Agreement: 41 of 45 values (91.1%)</a:t>
                      </a: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85716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ctr" rtl="0"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3. Repeatability of PROphet® class prediction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 fraction of </a:t>
                      </a:r>
                      <a:r>
                        <a:rPr lang="en-US" sz="1600" dirty="0" err="1">
                          <a:effectLst/>
                        </a:rPr>
                        <a:t>PROphetic</a:t>
                      </a:r>
                      <a:r>
                        <a:rPr lang="en-US" sz="1600" dirty="0">
                          <a:effectLst/>
                        </a:rPr>
                        <a:t> patients that preserves their predicted PROphet class (POSITIVE / NEGATIVE).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80%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marL="285750" indent="-28575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Agreement: 95.6%</a:t>
                      </a:r>
                    </a:p>
                  </a:txBody>
                  <a:tcPr marL="63925" marR="63925" marT="0" marB="0" anchor="ctr"/>
                </a:tc>
                <a:extLst>
                  <a:ext uri="{0D108BD9-81ED-4DB2-BD59-A6C34878D82A}">
                    <a16:rowId xmlns:a16="http://schemas.microsoft.com/office/drawing/2014/main" val="3070605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623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EC77C02-0369-41F4-459F-0CC04184D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64"/>
          <a:stretch/>
        </p:blipFill>
        <p:spPr>
          <a:xfrm>
            <a:off x="7207666" y="2796733"/>
            <a:ext cx="3262274" cy="2572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D0126-DCB6-F652-5F1E-BDE422D4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After adding the protein filter, Plasma-VAMS agreement is comparable to plasma-plasma agreement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AEF26-9D89-0751-6F81-42817F68C7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D672C-168A-9CB4-5829-8A05CDD736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865" y="6028740"/>
            <a:ext cx="10925373" cy="432766"/>
          </a:xfrm>
        </p:spPr>
        <p:txBody>
          <a:bodyPr/>
          <a:lstStyle/>
          <a:p>
            <a:r>
              <a:rPr lang="en-US" dirty="0"/>
              <a:t>After adding the protein filter, Plasma-VAMS agreement is comparable to plasma-plasma agreement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BEE800-D796-3349-1A10-F1E34EFC7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6" y="3104132"/>
            <a:ext cx="2371350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067CAE-48AC-FF99-3ED6-6E099A98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979" y="844579"/>
            <a:ext cx="1867999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DA02FF-FCFB-09C8-0113-B6929EA0A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04" y="828846"/>
            <a:ext cx="186800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5DA18E-7CAA-62DD-E51B-BD26E923A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250" y="828846"/>
            <a:ext cx="1868001" cy="21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FE69F1-F587-46EA-C52A-7BF651021DF1}"/>
              </a:ext>
            </a:extLst>
          </p:cNvPr>
          <p:cNvSpPr txBox="1"/>
          <p:nvPr/>
        </p:nvSpPr>
        <p:spPr>
          <a:xfrm>
            <a:off x="4582499" y="173991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6D4F1-E2ED-9302-8937-DC1D84433551}"/>
              </a:ext>
            </a:extLst>
          </p:cNvPr>
          <p:cNvSpPr txBox="1"/>
          <p:nvPr/>
        </p:nvSpPr>
        <p:spPr>
          <a:xfrm rot="16200000">
            <a:off x="-397990" y="1678327"/>
            <a:ext cx="159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Plasma-plasma</a:t>
            </a:r>
          </a:p>
          <a:p>
            <a:pPr algn="ctr"/>
            <a:r>
              <a:rPr lang="en-US" dirty="0"/>
              <a:t>(100 repeats)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8698C00-DF98-4794-F86B-97DEC9E5C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487552"/>
              </p:ext>
            </p:extLst>
          </p:nvPr>
        </p:nvGraphicFramePr>
        <p:xfrm>
          <a:off x="3559693" y="3663326"/>
          <a:ext cx="2732202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5104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3595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863503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EA54C74-24E0-6E2D-06D3-C7B17DCF1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740621"/>
              </p:ext>
            </p:extLst>
          </p:nvPr>
        </p:nvGraphicFramePr>
        <p:xfrm>
          <a:off x="7207666" y="1412212"/>
          <a:ext cx="2732202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865302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1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2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17.64 ± 1.93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2.85 ± 1.39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2.6 ± 1.20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23 ± 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00AA45BF-93BC-2DAA-418B-E8FE73759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10" t="10600" r="529" b="68864"/>
          <a:stretch/>
        </p:blipFill>
        <p:spPr>
          <a:xfrm>
            <a:off x="7944014" y="5400188"/>
            <a:ext cx="1995854" cy="6416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05A0647-4BA2-BE08-9A38-B731C982DDCB}"/>
              </a:ext>
            </a:extLst>
          </p:cNvPr>
          <p:cNvSpPr txBox="1"/>
          <p:nvPr/>
        </p:nvSpPr>
        <p:spPr>
          <a:xfrm>
            <a:off x="69718" y="83610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226A0E-3507-A2A2-F3AC-DC3F91115828}"/>
              </a:ext>
            </a:extLst>
          </p:cNvPr>
          <p:cNvSpPr txBox="1"/>
          <p:nvPr/>
        </p:nvSpPr>
        <p:spPr>
          <a:xfrm>
            <a:off x="67015" y="300457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5F6D38-7052-1AF2-1050-8D749F8D1AAB}"/>
              </a:ext>
            </a:extLst>
          </p:cNvPr>
          <p:cNvSpPr txBox="1"/>
          <p:nvPr/>
        </p:nvSpPr>
        <p:spPr>
          <a:xfrm>
            <a:off x="6637800" y="3104132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F85889-9C0F-EF1D-AA10-4DD880127312}"/>
              </a:ext>
            </a:extLst>
          </p:cNvPr>
          <p:cNvSpPr txBox="1"/>
          <p:nvPr/>
        </p:nvSpPr>
        <p:spPr>
          <a:xfrm rot="16200000">
            <a:off x="-502592" y="3860967"/>
            <a:ext cx="1849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Plasma-VAMS</a:t>
            </a:r>
          </a:p>
          <a:p>
            <a:pPr algn="ctr"/>
            <a:r>
              <a:rPr lang="en-US" dirty="0"/>
              <a:t>experiment result</a:t>
            </a:r>
          </a:p>
        </p:txBody>
      </p:sp>
    </p:spTree>
    <p:extLst>
      <p:ext uri="{BB962C8B-B14F-4D97-AF65-F5344CB8AC3E}">
        <p14:creationId xmlns:p14="http://schemas.microsoft.com/office/powerpoint/2010/main" val="193264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1B5454-E895-D548-5A9D-1AD5FF1E0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A6F9EA-F662-BAA3-158C-8D11BA484B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1294781"/>
            <a:ext cx="10605132" cy="480900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Inspect VAMS sample QC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Evaluate results with respect to predefined success criteria</a:t>
            </a:r>
          </a:p>
          <a:p>
            <a:pPr marL="611187" lvl="1" indent="-457200">
              <a:buFont typeface="+mj-lt"/>
              <a:buAutoNum type="alphaLcParenR"/>
            </a:pPr>
            <a:r>
              <a:rPr lang="en-US" dirty="0"/>
              <a:t>Correlation between eluates and plasma samples</a:t>
            </a:r>
          </a:p>
          <a:p>
            <a:pPr marL="611187" lvl="1" indent="-457200">
              <a:buFont typeface="+mj-lt"/>
              <a:buAutoNum type="alphaLcParenR"/>
            </a:pPr>
            <a:r>
              <a:rPr lang="en-US" dirty="0"/>
              <a:t>Response prediction accuracy</a:t>
            </a:r>
          </a:p>
          <a:p>
            <a:pPr marL="611187" lvl="1" indent="-457200">
              <a:buFont typeface="+mj-lt"/>
              <a:buAutoNum type="alphaLcParenR"/>
            </a:pPr>
            <a:r>
              <a:rPr lang="en-US" dirty="0"/>
              <a:t>Repeatability of PROphet® class prediction</a:t>
            </a:r>
          </a:p>
          <a:p>
            <a:pPr marL="611187" lvl="1" indent="-457200">
              <a:buFont typeface="+mj-lt"/>
              <a:buAutoNum type="alphaL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Will these results be adequate to convince insurance companies to cover a VAMS-based test?</a:t>
            </a:r>
          </a:p>
          <a:p>
            <a:pPr marL="0" indent="0">
              <a:buNone/>
            </a:pPr>
            <a:r>
              <a:rPr lang="en-US" dirty="0"/>
              <a:t>Itamar recommended that we demonstrate non-inferiority of VAMS-plasma to plasma-plasma.</a:t>
            </a:r>
          </a:p>
          <a:p>
            <a:pPr marL="611187" lvl="1" indent="-457200">
              <a:buFont typeface="+mj-lt"/>
              <a:buAutoNum type="alphaLcParenR"/>
            </a:pPr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We show that VAMS-plasma agreement is inferior to plasma-plasma agreement.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We generated a VAMS filter and show that a new model based on this filter is non-inferior to the plasma-based PROphet model:</a:t>
            </a:r>
          </a:p>
          <a:p>
            <a:pPr marL="611187" lvl="1" indent="-457200">
              <a:buFont typeface="+mj-lt"/>
              <a:buAutoNum type="alphaLcParenR"/>
            </a:pPr>
            <a:r>
              <a:rPr lang="en-US" dirty="0"/>
              <a:t>VAMS-plasma agreeing predictions within range of PROphet plasma-plasma repeatability</a:t>
            </a:r>
          </a:p>
          <a:p>
            <a:pPr marL="611187" lvl="1" indent="-457200">
              <a:buFont typeface="+mj-lt"/>
              <a:buAutoNum type="alphaLcParenR"/>
            </a:pPr>
            <a:r>
              <a:rPr lang="en-US" dirty="0"/>
              <a:t>Preserved clinical validity and clinical utility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Conclusions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1207430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0F67E63-B1B3-3CF5-EAF9-152FA2113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298"/>
          <a:stretch/>
        </p:blipFill>
        <p:spPr>
          <a:xfrm>
            <a:off x="17149" y="1162243"/>
            <a:ext cx="3503717" cy="260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883F9-A35B-15EA-1A99-FB69ECFD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Effect of VAMS filter on clinical validity and clinical utility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8549E-2F69-AA0F-E67B-D3DBA8A156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91E3D-DF04-EB32-1D6B-6F56E13137E0}"/>
              </a:ext>
            </a:extLst>
          </p:cNvPr>
          <p:cNvSpPr txBox="1"/>
          <p:nvPr/>
        </p:nvSpPr>
        <p:spPr>
          <a:xfrm>
            <a:off x="431413" y="4604566"/>
            <a:ext cx="9039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Conclusions:</a:t>
            </a:r>
          </a:p>
          <a:p>
            <a:pPr marL="342900" indent="-342900">
              <a:buAutoNum type="arabicPeriod"/>
            </a:pPr>
            <a:r>
              <a:rPr lang="en-US" dirty="0"/>
              <a:t>Addition of the VAMS filter (1578 </a:t>
            </a:r>
            <a:r>
              <a:rPr lang="en-US" dirty="0">
                <a:sym typeface="Wingdings" panose="05000000000000000000" pitchFamily="2" charset="2"/>
              </a:rPr>
              <a:t> ~400 proteins)</a:t>
            </a:r>
            <a:r>
              <a:rPr lang="en-US" dirty="0"/>
              <a:t> only slightly affects model performance.</a:t>
            </a:r>
          </a:p>
          <a:p>
            <a:pPr marL="342900" indent="-342900">
              <a:buAutoNum type="arabicPeriod"/>
            </a:pPr>
            <a:r>
              <a:rPr lang="en-US" dirty="0"/>
              <a:t>Clinical validity and clinical utility are preserved.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014FC-B0BE-9A38-B13D-0DFF1D389375}"/>
              </a:ext>
            </a:extLst>
          </p:cNvPr>
          <p:cNvSpPr txBox="1"/>
          <p:nvPr/>
        </p:nvSpPr>
        <p:spPr>
          <a:xfrm>
            <a:off x="1395884" y="757850"/>
            <a:ext cx="15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Clinical validity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5D8C1-E641-0024-7392-A566625D655A}"/>
              </a:ext>
            </a:extLst>
          </p:cNvPr>
          <p:cNvSpPr txBox="1"/>
          <p:nvPr/>
        </p:nvSpPr>
        <p:spPr>
          <a:xfrm>
            <a:off x="5137518" y="757850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Clinical utility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3D504A-FAF7-E6D6-D271-B3C52C449F0A}"/>
              </a:ext>
            </a:extLst>
          </p:cNvPr>
          <p:cNvCxnSpPr/>
          <p:nvPr/>
        </p:nvCxnSpPr>
        <p:spPr>
          <a:xfrm>
            <a:off x="3580688" y="942516"/>
            <a:ext cx="0" cy="2822527"/>
          </a:xfrm>
          <a:prstGeom prst="line">
            <a:avLst/>
          </a:prstGeom>
          <a:ln w="19050">
            <a:solidFill>
              <a:schemeClr val="bg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18A679-310A-E71E-216E-520A7FA99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08"/>
          <a:stretch/>
        </p:blipFill>
        <p:spPr>
          <a:xfrm>
            <a:off x="3691786" y="1156836"/>
            <a:ext cx="5338493" cy="2602800"/>
          </a:xfrm>
          <a:prstGeom prst="rect">
            <a:avLst/>
          </a:prstGeom>
        </p:spPr>
      </p:pic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806F17A-6D9B-0179-FB68-57D9BB44D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197549"/>
              </p:ext>
            </p:extLst>
          </p:nvPr>
        </p:nvGraphicFramePr>
        <p:xfrm>
          <a:off x="7607100" y="1816624"/>
          <a:ext cx="4420513" cy="2437129"/>
        </p:xfrm>
        <a:graphic>
          <a:graphicData uri="http://schemas.openxmlformats.org/drawingml/2006/table">
            <a:tbl>
              <a:tblPr/>
              <a:tblGrid>
                <a:gridCol w="613955">
                  <a:extLst>
                    <a:ext uri="{9D8B030D-6E8A-4147-A177-3AD203B41FA5}">
                      <a16:colId xmlns:a16="http://schemas.microsoft.com/office/drawing/2014/main" val="202722763"/>
                    </a:ext>
                  </a:extLst>
                </a:gridCol>
                <a:gridCol w="563971">
                  <a:extLst>
                    <a:ext uri="{9D8B030D-6E8A-4147-A177-3AD203B41FA5}">
                      <a16:colId xmlns:a16="http://schemas.microsoft.com/office/drawing/2014/main" val="2749364482"/>
                    </a:ext>
                  </a:extLst>
                </a:gridCol>
                <a:gridCol w="435887">
                  <a:extLst>
                    <a:ext uri="{9D8B030D-6E8A-4147-A177-3AD203B41FA5}">
                      <a16:colId xmlns:a16="http://schemas.microsoft.com/office/drawing/2014/main" val="1137598299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417976078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995383717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34631296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Model</a:t>
                      </a:r>
                    </a:p>
                  </a:txBody>
                  <a:tcPr marL="4173" marR="4173" marT="417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# proteins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AUC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PROphet HR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PD-L1 High</a:t>
                      </a:r>
                      <a:b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PROphet POSITIVE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PD-L1 High</a:t>
                      </a:r>
                      <a:b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</a:br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PROphet NEGATIVE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617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DF model</a:t>
                      </a:r>
                    </a:p>
                  </a:txBody>
                  <a:tcPr marL="4173" marR="4173" marT="417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1578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0.698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0.409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0.414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253368"/>
                  </a:ext>
                </a:extLst>
              </a:tr>
              <a:tr h="216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Fold 0</a:t>
                      </a:r>
                    </a:p>
                  </a:txBody>
                  <a:tcPr marL="4173" marR="4173" marT="417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398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0.686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0.990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0.413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476823"/>
                  </a:ext>
                </a:extLst>
              </a:tr>
              <a:tr h="216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Fold 1</a:t>
                      </a:r>
                    </a:p>
                  </a:txBody>
                  <a:tcPr marL="4173" marR="4173" marT="417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383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0.686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0.422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0.936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853554"/>
                  </a:ext>
                </a:extLst>
              </a:tr>
              <a:tr h="216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Fold 2</a:t>
                      </a:r>
                    </a:p>
                  </a:txBody>
                  <a:tcPr marL="4173" marR="4173" marT="417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391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0.690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0.429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0.969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0.429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706163"/>
                  </a:ext>
                </a:extLst>
              </a:tr>
              <a:tr h="216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Fold 3</a:t>
                      </a:r>
                    </a:p>
                  </a:txBody>
                  <a:tcPr marL="4173" marR="4173" marT="417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419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0.427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0.906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0.440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1419242"/>
                  </a:ext>
                </a:extLst>
              </a:tr>
              <a:tr h="216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Fold 4</a:t>
                      </a:r>
                    </a:p>
                  </a:txBody>
                  <a:tcPr marL="4173" marR="4173" marT="417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373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0.684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0.434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0.885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0.465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559739"/>
                  </a:ext>
                </a:extLst>
              </a:tr>
              <a:tr h="216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Fold 5</a:t>
                      </a:r>
                    </a:p>
                  </a:txBody>
                  <a:tcPr marL="4173" marR="4173" marT="417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386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0.680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0.439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1.035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0.419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4371521"/>
                  </a:ext>
                </a:extLst>
              </a:tr>
              <a:tr h="216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Fold 6</a:t>
                      </a:r>
                    </a:p>
                  </a:txBody>
                  <a:tcPr marL="4173" marR="4173" marT="417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401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0.688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0.431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0.973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059312"/>
                  </a:ext>
                </a:extLst>
              </a:tr>
              <a:tr h="216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Fold 7</a:t>
                      </a:r>
                    </a:p>
                  </a:txBody>
                  <a:tcPr marL="4173" marR="4173" marT="417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415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0.690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0.432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0.905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0.448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872592"/>
                  </a:ext>
                </a:extLst>
              </a:tr>
              <a:tr h="216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Fold 8</a:t>
                      </a:r>
                    </a:p>
                  </a:txBody>
                  <a:tcPr marL="4173" marR="4173" marT="4173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</a:rPr>
                        <a:t>409</a:t>
                      </a:r>
                    </a:p>
                  </a:txBody>
                  <a:tcPr marL="4173" marR="4173" marT="417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0.674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0.396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0.931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050" b="0" i="0" u="none" strike="noStrike" kern="1200" dirty="0">
                          <a:solidFill>
                            <a:srgbClr val="3274A1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0.434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04595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0B047DE-2153-FCC9-483C-3C68297DF602}"/>
              </a:ext>
            </a:extLst>
          </p:cNvPr>
          <p:cNvSpPr txBox="1"/>
          <p:nvPr/>
        </p:nvSpPr>
        <p:spPr>
          <a:xfrm>
            <a:off x="4186954" y="3721732"/>
            <a:ext cx="13375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all p-values &gt; 0.70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942D2F-4B01-78C8-E478-39B580A87BBF}"/>
              </a:ext>
            </a:extLst>
          </p:cNvPr>
          <p:cNvSpPr txBox="1"/>
          <p:nvPr/>
        </p:nvSpPr>
        <p:spPr>
          <a:xfrm>
            <a:off x="6019716" y="3725373"/>
            <a:ext cx="12156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all p-values &lt; 0.05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01DC6-7A02-FE1E-1AF1-74489676C3EE}"/>
              </a:ext>
            </a:extLst>
          </p:cNvPr>
          <p:cNvSpPr txBox="1"/>
          <p:nvPr/>
        </p:nvSpPr>
        <p:spPr>
          <a:xfrm>
            <a:off x="431413" y="3724764"/>
            <a:ext cx="1337594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8" dirty="0"/>
              <a:t>all p-values &lt; 0.0001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5CC841-D718-728B-DD77-28DF8AB44953}"/>
              </a:ext>
            </a:extLst>
          </p:cNvPr>
          <p:cNvSpPr txBox="1"/>
          <p:nvPr/>
        </p:nvSpPr>
        <p:spPr>
          <a:xfrm>
            <a:off x="2165771" y="3723631"/>
            <a:ext cx="1337594" cy="25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8" dirty="0"/>
              <a:t>all p-values &lt; 0.0001</a:t>
            </a:r>
          </a:p>
        </p:txBody>
      </p:sp>
    </p:spTree>
    <p:extLst>
      <p:ext uri="{BB962C8B-B14F-4D97-AF65-F5344CB8AC3E}">
        <p14:creationId xmlns:p14="http://schemas.microsoft.com/office/powerpoint/2010/main" val="405214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F702-C2F3-D708-0842-E6531024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Plasma-VAMS sample pair correlation (n=45)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61A8F-B20C-DE46-B265-7DE81AE1EE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40293" y="6386484"/>
            <a:ext cx="876357" cy="365125"/>
          </a:xfrm>
        </p:spPr>
        <p:txBody>
          <a:bodyPr/>
          <a:lstStyle/>
          <a:p>
            <a:r>
              <a:rPr lang="en-US" dirty="0"/>
              <a:t>|    </a:t>
            </a:r>
            <a:fld id="{298D9031-2DC4-6A42-8DBA-0D4123D26D1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2684959-3C87-6978-A34A-3154D1CDF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9" y="1523543"/>
            <a:ext cx="2671579" cy="2880000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15D2774-F70C-1C6F-C1BF-7019AD602145}"/>
              </a:ext>
            </a:extLst>
          </p:cNvPr>
          <p:cNvGraphicFramePr>
            <a:graphicFrameLocks noGrp="1"/>
          </p:cNvGraphicFramePr>
          <p:nvPr/>
        </p:nvGraphicFramePr>
        <p:xfrm>
          <a:off x="394388" y="4736180"/>
          <a:ext cx="262890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943AFAE-4C8F-83F8-58DB-1C405D3B9896}"/>
              </a:ext>
            </a:extLst>
          </p:cNvPr>
          <p:cNvSpPr txBox="1"/>
          <p:nvPr/>
        </p:nvSpPr>
        <p:spPr>
          <a:xfrm>
            <a:off x="7817596" y="6488668"/>
            <a:ext cx="43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None-repeating patients sample pairs (n=45)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60D52-5A7C-575F-362E-1F1B9B381EF3}"/>
              </a:ext>
            </a:extLst>
          </p:cNvPr>
          <p:cNvSpPr txBox="1"/>
          <p:nvPr/>
        </p:nvSpPr>
        <p:spPr>
          <a:xfrm>
            <a:off x="755675" y="772584"/>
            <a:ext cx="2059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PROphetNSCLC v2.0</a:t>
            </a:r>
          </a:p>
          <a:p>
            <a:pPr algn="ctr"/>
            <a:r>
              <a:rPr lang="en-US" b="1" dirty="0"/>
              <a:t>production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66BD4-BD3A-1B20-82F0-08861CD7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867" y="1523543"/>
            <a:ext cx="2595789" cy="28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C9A11-56E1-6C66-139E-3AF4CE83367E}"/>
              </a:ext>
            </a:extLst>
          </p:cNvPr>
          <p:cNvSpPr txBox="1"/>
          <p:nvPr/>
        </p:nvSpPr>
        <p:spPr>
          <a:xfrm>
            <a:off x="4549256" y="772584"/>
            <a:ext cx="2259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PROphetNSCLC model</a:t>
            </a:r>
          </a:p>
          <a:p>
            <a:pPr algn="ctr"/>
            <a:r>
              <a:rPr lang="en-US" b="1" dirty="0"/>
              <a:t>without sex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9FE02F-87B9-EBA2-A56A-8324F5ABF25D}"/>
              </a:ext>
            </a:extLst>
          </p:cNvPr>
          <p:cNvGraphicFramePr>
            <a:graphicFrameLocks noGrp="1"/>
          </p:cNvGraphicFramePr>
          <p:nvPr/>
        </p:nvGraphicFramePr>
        <p:xfrm>
          <a:off x="4196311" y="4732477"/>
          <a:ext cx="262890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1675B7-B45E-CFDE-F0EF-F3AFBBE2B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81081"/>
              </p:ext>
            </p:extLst>
          </p:nvPr>
        </p:nvGraphicFramePr>
        <p:xfrm>
          <a:off x="8341978" y="4731733"/>
          <a:ext cx="262890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5A2129D-056F-EF20-A201-FF0F1B4150C9}"/>
              </a:ext>
            </a:extLst>
          </p:cNvPr>
          <p:cNvSpPr txBox="1"/>
          <p:nvPr/>
        </p:nvSpPr>
        <p:spPr>
          <a:xfrm>
            <a:off x="7164550" y="768137"/>
            <a:ext cx="5136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PROphetNSCLC v3.0</a:t>
            </a:r>
          </a:p>
          <a:p>
            <a:pPr algn="ctr"/>
            <a:r>
              <a:rPr lang="en-US" b="1" dirty="0"/>
              <a:t>retrained in cross-validation on VAMS filter proteins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9C418-C050-85D3-0D54-B0FDED3A8273}"/>
              </a:ext>
            </a:extLst>
          </p:cNvPr>
          <p:cNvSpPr txBox="1"/>
          <p:nvPr/>
        </p:nvSpPr>
        <p:spPr>
          <a:xfrm>
            <a:off x="7668392" y="5984448"/>
            <a:ext cx="4152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Note: threshold was based on a single fold. Threshold selection is overfitted.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04AC69-7F07-125F-65DC-B2B7A7571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695" y="1504400"/>
            <a:ext cx="31618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60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57CC1F-257B-6FC8-AF28-9D860BC2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81EF2-5622-46FB-8A73-B3CB894AC4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D9131A-72F5-0B6F-109E-91C92ABBFC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1431377"/>
            <a:ext cx="10605132" cy="3272691"/>
          </a:xfrm>
        </p:spPr>
        <p:txBody>
          <a:bodyPr/>
          <a:lstStyle/>
          <a:p>
            <a:r>
              <a:rPr lang="en-US" dirty="0"/>
              <a:t>40% of VAMS samples are flagged by the current QC procedure.</a:t>
            </a:r>
            <a:br>
              <a:rPr lang="en-US" dirty="0"/>
            </a:br>
            <a:r>
              <a:rPr lang="en-US" dirty="0"/>
              <a:t>VAMS sample QC (flagging) will have to be redefined for VAMS samples.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VAMS-plasma agreement passed all predefined criteria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After adding a VAMS filter to the Sheba filter (1578 </a:t>
            </a:r>
            <a:r>
              <a:rPr lang="en-US" dirty="0">
                <a:sym typeface="Wingdings" panose="05000000000000000000" pitchFamily="2" charset="2"/>
              </a:rPr>
              <a:t> ~400 proteins):</a:t>
            </a:r>
          </a:p>
          <a:p>
            <a:pPr lvl="1"/>
            <a:r>
              <a:rPr lang="en-US" dirty="0"/>
              <a:t>VAMS models achieve agreement with plasma that is non-inferior to plasma-plasma pairing</a:t>
            </a:r>
            <a:r>
              <a:rPr lang="en-US" sz="1800" dirty="0"/>
              <a:t>*</a:t>
            </a:r>
            <a:endParaRPr lang="en-US" dirty="0"/>
          </a:p>
          <a:p>
            <a:pPr lvl="1"/>
            <a:r>
              <a:rPr lang="en-US" dirty="0"/>
              <a:t>VAMS models preserve clinical validity and clinical utility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Disclaimers:</a:t>
            </a:r>
          </a:p>
          <a:p>
            <a:pPr lvl="1"/>
            <a:r>
              <a:rPr lang="en-US" dirty="0"/>
              <a:t>Plasma-VAMS agreement measured within plate BUT</a:t>
            </a:r>
          </a:p>
          <a:p>
            <a:pPr lvl="1"/>
            <a:r>
              <a:rPr lang="en-US" dirty="0"/>
              <a:t>Plasma-plasma agreement measured between plate</a:t>
            </a:r>
          </a:p>
        </p:txBody>
      </p:sp>
    </p:spTree>
    <p:extLst>
      <p:ext uri="{BB962C8B-B14F-4D97-AF65-F5344CB8AC3E}">
        <p14:creationId xmlns:p14="http://schemas.microsoft.com/office/powerpoint/2010/main" val="104384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57CC1F-257B-6FC8-AF28-9D860BC2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81EF2-5622-46FB-8A73-B3CB894AC4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D9131A-72F5-0B6F-109E-91C92ABBFC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1431377"/>
            <a:ext cx="10605132" cy="10977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VAMS on fresh plasma</a:t>
            </a:r>
          </a:p>
          <a:p>
            <a:r>
              <a:rPr lang="en-US" dirty="0">
                <a:solidFill>
                  <a:srgbClr val="FF0000"/>
                </a:solidFill>
              </a:rPr>
              <a:t>VAMS on whole blood?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615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7994-15FE-C8EA-DF16-ADA2F8E7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Thank you!</a:t>
            </a:r>
            <a:endParaRPr lang="en-IL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42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4422-00D9-729E-F97E-885C6787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Three sample pairs seem to have been assayed twice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D3FBD-32BC-95C2-9F10-E0DD01FBCD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sz="110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3</a:t>
            </a:fld>
            <a:endParaRPr lang="en-US" sz="1100" dirty="0">
              <a:latin typeface="Aptos" panose="020B00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751140-937A-62D4-159A-D1165D0A9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636078"/>
              </p:ext>
            </p:extLst>
          </p:nvPr>
        </p:nvGraphicFramePr>
        <p:xfrm>
          <a:off x="3853391" y="1585660"/>
          <a:ext cx="4847929" cy="2737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343">
                  <a:extLst>
                    <a:ext uri="{9D8B030D-6E8A-4147-A177-3AD203B41FA5}">
                      <a16:colId xmlns:a16="http://schemas.microsoft.com/office/drawing/2014/main" val="230233677"/>
                    </a:ext>
                  </a:extLst>
                </a:gridCol>
                <a:gridCol w="789756">
                  <a:extLst>
                    <a:ext uri="{9D8B030D-6E8A-4147-A177-3AD203B41FA5}">
                      <a16:colId xmlns:a16="http://schemas.microsoft.com/office/drawing/2014/main" val="2069355620"/>
                    </a:ext>
                  </a:extLst>
                </a:gridCol>
                <a:gridCol w="1003204">
                  <a:extLst>
                    <a:ext uri="{9D8B030D-6E8A-4147-A177-3AD203B41FA5}">
                      <a16:colId xmlns:a16="http://schemas.microsoft.com/office/drawing/2014/main" val="97941998"/>
                    </a:ext>
                  </a:extLst>
                </a:gridCol>
                <a:gridCol w="1237996">
                  <a:extLst>
                    <a:ext uri="{9D8B030D-6E8A-4147-A177-3AD203B41FA5}">
                      <a16:colId xmlns:a16="http://schemas.microsoft.com/office/drawing/2014/main" val="193638547"/>
                    </a:ext>
                  </a:extLst>
                </a:gridCol>
                <a:gridCol w="1176630">
                  <a:extLst>
                    <a:ext uri="{9D8B030D-6E8A-4147-A177-3AD203B41FA5}">
                      <a16:colId xmlns:a16="http://schemas.microsoft.com/office/drawing/2014/main" val="363389844"/>
                    </a:ext>
                  </a:extLst>
                </a:gridCol>
              </a:tblGrid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effectLst/>
                        </a:rPr>
                        <a:t>Type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effectLst/>
                        </a:rPr>
                        <a:t>PlateRunDate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effectLst/>
                        </a:rPr>
                        <a:t>SampleIdOH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effectLst/>
                        </a:rPr>
                        <a:t>ExtIdentifier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effectLst/>
                        </a:rPr>
                        <a:t>PlateId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874219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Plasma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27/07/2023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001-1022-0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EXID40000009221598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OH2023_021_set001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224112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Plasma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03/04/2024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001-1022-0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EXID40000010432294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OH2024_014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849538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VAMS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03/04/2024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001-1022-0 VAMS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EXID40000010432900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OH2024_014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97302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VAMS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27/07/2023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001-1022-SL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EXID40000009221909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OH2023_021_set001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407789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Plasma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27/07/2023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003-1300-0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EXID40000009221907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OH2023_021_set001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6131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Plasma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03/04/2024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003-1300-0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EXID40000010432851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OH2024_014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8298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VAMS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03/04/2024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003-1300-0 VAMS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EXID40000010432875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OH2024_014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821828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VAMS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27/07/2023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003-1300-SL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EXID40000009221593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OH2023_021_set001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144212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Plasma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27/07/2023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013-1808-0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EXID40000009221906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OH2023_021_set001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96526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Plasma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03/04/2024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013-1808-0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EXID40000010432265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OH2024_014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175216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VAMS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03/04/2024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013-1808-0 VAMS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EXID40000010432883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OH2024_014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483456"/>
                  </a:ext>
                </a:extLst>
              </a:tr>
              <a:tr h="21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VAMS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27/07/2023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013-1808-SL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EXID40000009221916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OH2023_021_set001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296" marR="5296" marT="5296" marB="0" anchor="b"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6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72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4422-00D9-729E-F97E-885C6787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Plasma samples eluted from VAMS are often flagged</a:t>
            </a:r>
            <a:endParaRPr lang="en-IL" dirty="0">
              <a:latin typeface="Aptos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D3FBD-32BC-95C2-9F10-E0DD01FBCD2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sz="1100">
                <a:latin typeface="Aptos" panose="020B0004020202020204" pitchFamily="34" charset="0"/>
              </a:rPr>
              <a:t>|    </a:t>
            </a:r>
            <a:fld id="{298D9031-2DC4-6A42-8DBA-0D4123D26D12}" type="slidenum">
              <a:rPr lang="en-US" sz="1100" smtClean="0">
                <a:latin typeface="Aptos" panose="020B0004020202020204" pitchFamily="34" charset="0"/>
              </a:rPr>
              <a:pPr/>
              <a:t>4</a:t>
            </a:fld>
            <a:endParaRPr lang="en-US" sz="1100" dirty="0">
              <a:latin typeface="Aptos" panose="020B00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DEFD3C-7209-C4EB-CD99-67D812EF1DBC}"/>
              </a:ext>
            </a:extLst>
          </p:cNvPr>
          <p:cNvGrpSpPr/>
          <p:nvPr/>
        </p:nvGrpSpPr>
        <p:grpSpPr>
          <a:xfrm>
            <a:off x="3118114" y="1028700"/>
            <a:ext cx="3895630" cy="5829300"/>
            <a:chOff x="4851663" y="871546"/>
            <a:chExt cx="4000613" cy="59863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9DBE5A-869F-35FC-305B-4F2F70414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272" t="18193"/>
            <a:stretch/>
          </p:blipFill>
          <p:spPr>
            <a:xfrm>
              <a:off x="4851663" y="871546"/>
              <a:ext cx="2984735" cy="583250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75D068D-D541-3B69-9F57-369D9542B0D2}"/>
                </a:ext>
              </a:extLst>
            </p:cNvPr>
            <p:cNvGrpSpPr/>
            <p:nvPr/>
          </p:nvGrpSpPr>
          <p:grpSpPr>
            <a:xfrm>
              <a:off x="8011681" y="1368194"/>
              <a:ext cx="840595" cy="744479"/>
              <a:chOff x="8011681" y="1368194"/>
              <a:chExt cx="840595" cy="74447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D5E7FF-5C5C-18D9-D4BC-EB30CA1537E1}"/>
                  </a:ext>
                </a:extLst>
              </p:cNvPr>
              <p:cNvSpPr txBox="1"/>
              <p:nvPr/>
            </p:nvSpPr>
            <p:spPr>
              <a:xfrm>
                <a:off x="8263783" y="1743341"/>
                <a:ext cx="5629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Flag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0827BC-1D17-BCE4-219F-89907B389224}"/>
                  </a:ext>
                </a:extLst>
              </p:cNvPr>
              <p:cNvSpPr txBox="1"/>
              <p:nvPr/>
            </p:nvSpPr>
            <p:spPr>
              <a:xfrm>
                <a:off x="8263782" y="1368194"/>
                <a:ext cx="588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Pass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61B4779-14AC-1190-D7BB-30B72FC3B7AA}"/>
                  </a:ext>
                </a:extLst>
              </p:cNvPr>
              <p:cNvSpPr/>
              <p:nvPr/>
            </p:nvSpPr>
            <p:spPr>
              <a:xfrm>
                <a:off x="8011682" y="1457055"/>
                <a:ext cx="230737" cy="230737"/>
              </a:xfrm>
              <a:prstGeom prst="rect">
                <a:avLst/>
              </a:prstGeom>
              <a:solidFill>
                <a:srgbClr val="3B4C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78F2D7-4044-84FE-BF6F-BEAA9F6EBB9E}"/>
                  </a:ext>
                </a:extLst>
              </p:cNvPr>
              <p:cNvSpPr/>
              <p:nvPr/>
            </p:nvSpPr>
            <p:spPr>
              <a:xfrm>
                <a:off x="8011681" y="1812638"/>
                <a:ext cx="230737" cy="230737"/>
              </a:xfrm>
              <a:prstGeom prst="rect">
                <a:avLst/>
              </a:prstGeom>
              <a:solidFill>
                <a:srgbClr val="B4042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78ACEB-4769-156A-DB31-B57DDFBDA76F}"/>
                </a:ext>
              </a:extLst>
            </p:cNvPr>
            <p:cNvSpPr txBox="1"/>
            <p:nvPr/>
          </p:nvSpPr>
          <p:spPr>
            <a:xfrm>
              <a:off x="6452076" y="6550162"/>
              <a:ext cx="61869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VAMS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1E3B59-E930-7D73-90B8-E130AC748E94}"/>
                </a:ext>
              </a:extLst>
            </p:cNvPr>
            <p:cNvSpPr txBox="1"/>
            <p:nvPr/>
          </p:nvSpPr>
          <p:spPr>
            <a:xfrm>
              <a:off x="5177329" y="6550161"/>
              <a:ext cx="7056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Plasma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DF210B5-9AFC-D983-F82B-AF1B3A2E7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40" t="17914"/>
          <a:stretch/>
        </p:blipFill>
        <p:spPr>
          <a:xfrm>
            <a:off x="8127049" y="2390775"/>
            <a:ext cx="3239145" cy="31809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BDDF3E-E4FC-D056-1E0A-A6AD1B1DF1BC}"/>
              </a:ext>
            </a:extLst>
          </p:cNvPr>
          <p:cNvSpPr txBox="1"/>
          <p:nvPr/>
        </p:nvSpPr>
        <p:spPr>
          <a:xfrm>
            <a:off x="7630001" y="1812699"/>
            <a:ext cx="3692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VAMS flagging does not seem</a:t>
            </a:r>
          </a:p>
          <a:p>
            <a:pPr algn="ctr"/>
            <a:r>
              <a:rPr lang="en-US" dirty="0"/>
              <a:t>to be a strong property of the sample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C20C89DB-169A-1EF5-F9DB-E7B0888F5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242618"/>
              </p:ext>
            </p:extLst>
          </p:nvPr>
        </p:nvGraphicFramePr>
        <p:xfrm>
          <a:off x="604552" y="1185653"/>
          <a:ext cx="2057400" cy="542925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0473982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86488093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86677447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FLAG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9994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Plasma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5542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VAMS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363646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C0A8A83A-B726-164F-C04A-40BBD3D90EF5}"/>
              </a:ext>
            </a:extLst>
          </p:cNvPr>
          <p:cNvSpPr txBox="1"/>
          <p:nvPr/>
        </p:nvSpPr>
        <p:spPr>
          <a:xfrm>
            <a:off x="3778796" y="742138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All samples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92A847-E3E4-5322-B487-01902B9377B0}"/>
              </a:ext>
            </a:extLst>
          </p:cNvPr>
          <p:cNvSpPr txBox="1"/>
          <p:nvPr/>
        </p:nvSpPr>
        <p:spPr>
          <a:xfrm>
            <a:off x="8503795" y="1088121"/>
            <a:ext cx="194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Repeating samples</a:t>
            </a:r>
          </a:p>
        </p:txBody>
      </p:sp>
    </p:spTree>
    <p:extLst>
      <p:ext uri="{BB962C8B-B14F-4D97-AF65-F5344CB8AC3E}">
        <p14:creationId xmlns:p14="http://schemas.microsoft.com/office/powerpoint/2010/main" val="3987364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501B-9D19-3AC8-8C14-1B7A6A59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between eluates and plasma samples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BF9ED-460B-E4B9-58F8-295E95ACFE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FA03B-B457-AEFC-D155-8B5691B2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36" y="933746"/>
            <a:ext cx="3314361" cy="21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C89D79-3E26-9D59-E347-52E712B26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981" y="933746"/>
            <a:ext cx="3810099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795D31-9D38-52AC-D642-BD1863386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364" y="933746"/>
            <a:ext cx="3087738" cy="216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8ECE9F-DEC1-C90A-228D-BC9F8BA4FE2E}"/>
              </a:ext>
            </a:extLst>
          </p:cNvPr>
          <p:cNvSpPr txBox="1"/>
          <p:nvPr/>
        </p:nvSpPr>
        <p:spPr>
          <a:xfrm rot="16200000">
            <a:off x="-307935" y="1716314"/>
            <a:ext cx="14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Spearman’s 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A9DC64-BEA8-D517-A207-651AB8C88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64" y="3196771"/>
            <a:ext cx="3314360" cy="216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D1D0B9-5680-4424-B277-274494E45D9F}"/>
              </a:ext>
            </a:extLst>
          </p:cNvPr>
          <p:cNvSpPr txBox="1"/>
          <p:nvPr/>
        </p:nvSpPr>
        <p:spPr>
          <a:xfrm rot="16200000">
            <a:off x="-207458" y="4043293"/>
            <a:ext cx="120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Pearson’s 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B8DCDDE-4E25-3C68-C6D8-E281EE7E7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981" y="3196771"/>
            <a:ext cx="3810098" cy="21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27A31C-F659-9712-F8CF-0907D3C46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364" y="3199790"/>
            <a:ext cx="3179803" cy="2160000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04C2A88-90B0-87E6-FBFF-3F86B1A36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92488"/>
              </p:ext>
            </p:extLst>
          </p:nvPr>
        </p:nvGraphicFramePr>
        <p:xfrm>
          <a:off x="208231" y="5459796"/>
          <a:ext cx="11780569" cy="697294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2520455">
                  <a:extLst>
                    <a:ext uri="{9D8B030D-6E8A-4147-A177-3AD203B41FA5}">
                      <a16:colId xmlns:a16="http://schemas.microsoft.com/office/drawing/2014/main" val="4103908912"/>
                    </a:ext>
                  </a:extLst>
                </a:gridCol>
                <a:gridCol w="4699288">
                  <a:extLst>
                    <a:ext uri="{9D8B030D-6E8A-4147-A177-3AD203B41FA5}">
                      <a16:colId xmlns:a16="http://schemas.microsoft.com/office/drawing/2014/main" val="1843862595"/>
                    </a:ext>
                  </a:extLst>
                </a:gridCol>
                <a:gridCol w="4560826">
                  <a:extLst>
                    <a:ext uri="{9D8B030D-6E8A-4147-A177-3AD203B41FA5}">
                      <a16:colId xmlns:a16="http://schemas.microsoft.com/office/drawing/2014/main" val="1662404987"/>
                    </a:ext>
                  </a:extLst>
                </a:gridCol>
              </a:tblGrid>
              <a:tr h="1598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Measure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Acceptance Criteria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Result</a:t>
                      </a:r>
                    </a:p>
                  </a:txBody>
                  <a:tcPr marL="63925" marR="63925" marT="0" marB="0"/>
                </a:tc>
                <a:extLst>
                  <a:ext uri="{0D108BD9-81ED-4DB2-BD59-A6C34878D82A}">
                    <a16:rowId xmlns:a16="http://schemas.microsoft.com/office/drawing/2014/main" val="1810920739"/>
                  </a:ext>
                </a:extLst>
              </a:tr>
              <a:tr h="494237">
                <a:tc>
                  <a:txBody>
                    <a:bodyPr/>
                    <a:lstStyle/>
                    <a:p>
                      <a:pPr marL="0" lvl="0" indent="0" rtl="0"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1. Correlation between eluates and plasma samples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600 proteins with a Spearman correlation coefficient &gt;0.75 and Pearson correlation coefficient &gt;0.75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marL="285750" indent="-28575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2225 proteins out of 7596 display both Spearman’s r &gt; 0.75 and Pearson’s r &gt; 0.75</a:t>
                      </a:r>
                    </a:p>
                  </a:txBody>
                  <a:tcPr marL="63925" marR="63925" marT="0" marB="0"/>
                </a:tc>
                <a:extLst>
                  <a:ext uri="{0D108BD9-81ED-4DB2-BD59-A6C34878D82A}">
                    <a16:rowId xmlns:a16="http://schemas.microsoft.com/office/drawing/2014/main" val="387375874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0AE94FA-3EE6-75A0-1F5B-20072AAF1E4B}"/>
              </a:ext>
            </a:extLst>
          </p:cNvPr>
          <p:cNvSpPr txBox="1"/>
          <p:nvPr/>
        </p:nvSpPr>
        <p:spPr>
          <a:xfrm>
            <a:off x="2452914" y="6357994"/>
            <a:ext cx="748937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None/>
            </a:pP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646 of 1578 Sheba filter proteins, 195 of 388 RAPs pass criterion</a:t>
            </a:r>
          </a:p>
        </p:txBody>
      </p:sp>
    </p:spTree>
    <p:extLst>
      <p:ext uri="{BB962C8B-B14F-4D97-AF65-F5344CB8AC3E}">
        <p14:creationId xmlns:p14="http://schemas.microsoft.com/office/powerpoint/2010/main" val="4264258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B4497C77-F6E1-D83B-F075-67302AAB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355" y="1377618"/>
            <a:ext cx="2633684" cy="288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C27374D-8FBE-66D9-2219-ABECD916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58" y="1359931"/>
            <a:ext cx="2633684" cy="288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2CF702-C2F3-D708-0842-E6531024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Plasma-VAMS sample pair correlation (n=45)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61A8F-B20C-DE46-B265-7DE81AE1EE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740293" y="5993377"/>
            <a:ext cx="876357" cy="365125"/>
          </a:xfrm>
        </p:spPr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615D2774-F70C-1C6F-C1BF-7019AD602145}"/>
              </a:ext>
            </a:extLst>
          </p:cNvPr>
          <p:cNvGraphicFramePr>
            <a:graphicFrameLocks noGrp="1"/>
          </p:cNvGraphicFramePr>
          <p:nvPr/>
        </p:nvGraphicFramePr>
        <p:xfrm>
          <a:off x="3147226" y="3062204"/>
          <a:ext cx="262890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943AFAE-4C8F-83F8-58DB-1C405D3B9896}"/>
              </a:ext>
            </a:extLst>
          </p:cNvPr>
          <p:cNvSpPr txBox="1"/>
          <p:nvPr/>
        </p:nvSpPr>
        <p:spPr>
          <a:xfrm>
            <a:off x="7817596" y="6488668"/>
            <a:ext cx="43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None-repeating patients sample pairs (n=45)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60D52-5A7C-575F-362E-1F1B9B381EF3}"/>
              </a:ext>
            </a:extLst>
          </p:cNvPr>
          <p:cNvSpPr txBox="1"/>
          <p:nvPr/>
        </p:nvSpPr>
        <p:spPr>
          <a:xfrm>
            <a:off x="610396" y="772584"/>
            <a:ext cx="2059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PROphetNSCLC v2.0</a:t>
            </a:r>
          </a:p>
          <a:p>
            <a:pPr algn="ctr"/>
            <a:r>
              <a:rPr lang="en-US" b="1" dirty="0"/>
              <a:t>production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C9A11-56E1-6C66-139E-3AF4CE83367E}"/>
              </a:ext>
            </a:extLst>
          </p:cNvPr>
          <p:cNvSpPr txBox="1"/>
          <p:nvPr/>
        </p:nvSpPr>
        <p:spPr>
          <a:xfrm>
            <a:off x="6566065" y="772584"/>
            <a:ext cx="2259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PROphetNSCLC model</a:t>
            </a:r>
          </a:p>
          <a:p>
            <a:pPr algn="ctr"/>
            <a:r>
              <a:rPr lang="en-US" b="1" dirty="0"/>
              <a:t>without sex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C9FE02F-87B9-EBA2-A56A-8324F5ABF25D}"/>
              </a:ext>
            </a:extLst>
          </p:cNvPr>
          <p:cNvGraphicFramePr>
            <a:graphicFrameLocks noGrp="1"/>
          </p:cNvGraphicFramePr>
          <p:nvPr/>
        </p:nvGraphicFramePr>
        <p:xfrm>
          <a:off x="9165506" y="2898682"/>
          <a:ext cx="2628900" cy="1203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4059">
                  <a:extLst>
                    <a:ext uri="{9D8B030D-6E8A-4147-A177-3AD203B41FA5}">
                      <a16:colId xmlns:a16="http://schemas.microsoft.com/office/drawing/2014/main" val="2338631122"/>
                    </a:ext>
                  </a:extLst>
                </a:gridCol>
                <a:gridCol w="782841">
                  <a:extLst>
                    <a:ext uri="{9D8B030D-6E8A-4147-A177-3AD203B41FA5}">
                      <a16:colId xmlns:a16="http://schemas.microsoft.com/office/drawing/2014/main" val="145727418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09902255"/>
                    </a:ext>
                  </a:extLst>
                </a:gridCol>
              </a:tblGrid>
              <a:tr h="225549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Plasma 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26699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VAMS bridged</a:t>
                      </a:r>
                    </a:p>
                    <a:p>
                      <a:pPr algn="ctr"/>
                      <a:r>
                        <a:rPr lang="en-US" sz="1100" b="1" dirty="0"/>
                        <a:t>PROphet 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145481"/>
                  </a:ext>
                </a:extLst>
              </a:tr>
              <a:tr h="225549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Positive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639594"/>
                  </a:ext>
                </a:extLst>
              </a:tr>
              <a:tr h="12385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Negative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100" b="1" dirty="0"/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98959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EA040E6D-8F3C-E34F-D0DF-CF7C7ED13A55}"/>
              </a:ext>
            </a:extLst>
          </p:cNvPr>
          <p:cNvGrpSpPr/>
          <p:nvPr/>
        </p:nvGrpSpPr>
        <p:grpSpPr>
          <a:xfrm>
            <a:off x="9112250" y="2392992"/>
            <a:ext cx="2478142" cy="369332"/>
            <a:chOff x="9112250" y="2555363"/>
            <a:chExt cx="2478142" cy="36933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F888724-8EE7-24F5-4F87-8676C1822EC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9112250" y="2740029"/>
              <a:ext cx="441698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6D3A87-A2B4-285D-45F4-40ED6111A5FB}"/>
                </a:ext>
              </a:extLst>
            </p:cNvPr>
            <p:cNvSpPr txBox="1"/>
            <p:nvPr/>
          </p:nvSpPr>
          <p:spPr>
            <a:xfrm>
              <a:off x="9553948" y="2555363"/>
              <a:ext cx="203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Predefined range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E4EB9B-A82A-7CFA-405B-CFF5BD7FE9F1}"/>
              </a:ext>
            </a:extLst>
          </p:cNvPr>
          <p:cNvGrpSpPr/>
          <p:nvPr/>
        </p:nvGrpSpPr>
        <p:grpSpPr>
          <a:xfrm>
            <a:off x="9112250" y="1804581"/>
            <a:ext cx="2478142" cy="663537"/>
            <a:chOff x="9112250" y="1966952"/>
            <a:chExt cx="2478142" cy="66353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5C6791A-C074-C036-2B42-9C71012A22D9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9112250" y="2151618"/>
              <a:ext cx="441698" cy="0"/>
            </a:xfrm>
            <a:prstGeom prst="line">
              <a:avLst/>
            </a:prstGeom>
            <a:ln w="12700">
              <a:solidFill>
                <a:srgbClr val="D5D5D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C2DEDC-B921-8798-9E7D-0B5C95B2F5F9}"/>
                </a:ext>
              </a:extLst>
            </p:cNvPr>
            <p:cNvSpPr txBox="1"/>
            <p:nvPr/>
          </p:nvSpPr>
          <p:spPr>
            <a:xfrm>
              <a:off x="9553948" y="1966952"/>
              <a:ext cx="203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 = y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65485E-5F48-DD45-6EEC-59EA613B44F0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9112250" y="2445823"/>
              <a:ext cx="441698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8B314B-83D6-6162-6D94-8B2F7777DADA}"/>
                </a:ext>
              </a:extLst>
            </p:cNvPr>
            <p:cNvSpPr txBox="1"/>
            <p:nvPr/>
          </p:nvSpPr>
          <p:spPr>
            <a:xfrm>
              <a:off x="9553948" y="2261157"/>
              <a:ext cx="203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Best fit line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88D847E-73B4-4DDE-913C-2A6FD7DC4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174863"/>
              </p:ext>
            </p:extLst>
          </p:nvPr>
        </p:nvGraphicFramePr>
        <p:xfrm>
          <a:off x="485018" y="4718180"/>
          <a:ext cx="11504732" cy="1468438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2155632">
                  <a:extLst>
                    <a:ext uri="{9D8B030D-6E8A-4147-A177-3AD203B41FA5}">
                      <a16:colId xmlns:a16="http://schemas.microsoft.com/office/drawing/2014/main" val="1839839015"/>
                    </a:ext>
                  </a:extLst>
                </a:gridCol>
                <a:gridCol w="3281586">
                  <a:extLst>
                    <a:ext uri="{9D8B030D-6E8A-4147-A177-3AD203B41FA5}">
                      <a16:colId xmlns:a16="http://schemas.microsoft.com/office/drawing/2014/main" val="2594295644"/>
                    </a:ext>
                  </a:extLst>
                </a:gridCol>
                <a:gridCol w="2179177">
                  <a:extLst>
                    <a:ext uri="{9D8B030D-6E8A-4147-A177-3AD203B41FA5}">
                      <a16:colId xmlns:a16="http://schemas.microsoft.com/office/drawing/2014/main" val="2943084604"/>
                    </a:ext>
                  </a:extLst>
                </a:gridCol>
                <a:gridCol w="3888337">
                  <a:extLst>
                    <a:ext uri="{9D8B030D-6E8A-4147-A177-3AD203B41FA5}">
                      <a16:colId xmlns:a16="http://schemas.microsoft.com/office/drawing/2014/main" val="2883873185"/>
                    </a:ext>
                  </a:extLst>
                </a:gridCol>
              </a:tblGrid>
              <a:tr h="1598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Measure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Acceptance Criteria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Result</a:t>
                      </a:r>
                    </a:p>
                  </a:txBody>
                  <a:tcPr marL="63925" marR="63925" marT="0" marB="0"/>
                </a:tc>
                <a:extLst>
                  <a:ext uri="{0D108BD9-81ED-4DB2-BD59-A6C34878D82A}">
                    <a16:rowId xmlns:a16="http://schemas.microsoft.com/office/drawing/2014/main" val="300469431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ctr" rtl="0"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2. Response prediction accuracy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</a:rPr>
                        <a:t>Response probability </a:t>
                      </a:r>
                      <a:r>
                        <a:rPr lang="en-US" sz="1600" dirty="0">
                          <a:effectLst/>
                        </a:rPr>
                        <a:t>score (%) difference = |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Eluate</a:t>
                      </a:r>
                      <a:r>
                        <a:rPr lang="en-US" sz="1600" dirty="0">
                          <a:effectLst/>
                        </a:rPr>
                        <a:t> –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Plasma</a:t>
                      </a:r>
                      <a:r>
                        <a:rPr lang="en-US" sz="1600" dirty="0">
                          <a:effectLst/>
                        </a:rPr>
                        <a:t> |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|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Eluate</a:t>
                      </a:r>
                      <a:r>
                        <a:rPr lang="en-US" sz="1600" dirty="0">
                          <a:effectLst/>
                        </a:rPr>
                        <a:t> –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Plasma</a:t>
                      </a:r>
                      <a:r>
                        <a:rPr lang="en-US" sz="1600" dirty="0">
                          <a:effectLst/>
                        </a:rPr>
                        <a:t> | ≤10 for 75% of the samples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Agreement: 37 of 45 values (82.2%) with sex, 35 of 45 values (77.8%) without sex</a:t>
                      </a:r>
                    </a:p>
                  </a:txBody>
                  <a:tcPr marL="63925" marR="63925" marT="0" marB="0" anchor="ctr">
                    <a:solidFill>
                      <a:srgbClr val="C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091885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ctr" rtl="0"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3. Repeatability of PROphet® class prediction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 fraction of </a:t>
                      </a:r>
                      <a:r>
                        <a:rPr lang="en-US" sz="1600" dirty="0" err="1">
                          <a:effectLst/>
                        </a:rPr>
                        <a:t>PROphetic</a:t>
                      </a:r>
                      <a:r>
                        <a:rPr lang="en-US" sz="1600" dirty="0">
                          <a:effectLst/>
                        </a:rPr>
                        <a:t> patients that preserves their predicted PROphet class (POSITIVE / NEGATIVE).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80%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 anchor="ctr"/>
                </a:tc>
                <a:tc>
                  <a:txBody>
                    <a:bodyPr/>
                    <a:lstStyle/>
                    <a:p>
                      <a:pPr marL="285750" indent="-28575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Agreement: 88.9% with sex, 88.9% without sex</a:t>
                      </a:r>
                    </a:p>
                  </a:txBody>
                  <a:tcPr marL="63925" marR="63925" marT="0" marB="0" anchor="ctr"/>
                </a:tc>
                <a:extLst>
                  <a:ext uri="{0D108BD9-81ED-4DB2-BD59-A6C34878D82A}">
                    <a16:rowId xmlns:a16="http://schemas.microsoft.com/office/drawing/2014/main" val="236574612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5F62DBF-45C2-6B4F-814E-90EB71FF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355" y="1378662"/>
            <a:ext cx="2633684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3AA13E-67F3-DB50-DFF1-15C6CD6BF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85" y="1354758"/>
            <a:ext cx="263368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3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554F-43A1-1050-1A8A-F3B389D7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Raw model results passes all predefined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BB332-D4DB-E098-DC8E-047B4CC680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5FC067-1D39-9A86-E636-B0195F954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343489"/>
              </p:ext>
            </p:extLst>
          </p:nvPr>
        </p:nvGraphicFramePr>
        <p:xfrm>
          <a:off x="475356" y="1451100"/>
          <a:ext cx="11324758" cy="3906711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2404003">
                  <a:extLst>
                    <a:ext uri="{9D8B030D-6E8A-4147-A177-3AD203B41FA5}">
                      <a16:colId xmlns:a16="http://schemas.microsoft.com/office/drawing/2014/main" val="4103908912"/>
                    </a:ext>
                  </a:extLst>
                </a:gridCol>
                <a:gridCol w="2280094">
                  <a:extLst>
                    <a:ext uri="{9D8B030D-6E8A-4147-A177-3AD203B41FA5}">
                      <a16:colId xmlns:a16="http://schemas.microsoft.com/office/drawing/2014/main" val="1421813600"/>
                    </a:ext>
                  </a:extLst>
                </a:gridCol>
                <a:gridCol w="2180959">
                  <a:extLst>
                    <a:ext uri="{9D8B030D-6E8A-4147-A177-3AD203B41FA5}">
                      <a16:colId xmlns:a16="http://schemas.microsoft.com/office/drawing/2014/main" val="1843862595"/>
                    </a:ext>
                  </a:extLst>
                </a:gridCol>
                <a:gridCol w="4459702">
                  <a:extLst>
                    <a:ext uri="{9D8B030D-6E8A-4147-A177-3AD203B41FA5}">
                      <a16:colId xmlns:a16="http://schemas.microsoft.com/office/drawing/2014/main" val="1662404987"/>
                    </a:ext>
                  </a:extLst>
                </a:gridCol>
              </a:tblGrid>
              <a:tr h="1598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Measure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Acceptance Criteria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Result</a:t>
                      </a:r>
                    </a:p>
                  </a:txBody>
                  <a:tcPr marL="63925" marR="63925" marT="0" marB="0"/>
                </a:tc>
                <a:extLst>
                  <a:ext uri="{0D108BD9-81ED-4DB2-BD59-A6C34878D82A}">
                    <a16:rowId xmlns:a16="http://schemas.microsoft.com/office/drawing/2014/main" val="1810920739"/>
                  </a:ext>
                </a:extLst>
              </a:tr>
              <a:tr h="494237">
                <a:tc>
                  <a:txBody>
                    <a:bodyPr/>
                    <a:lstStyle/>
                    <a:p>
                      <a:pPr marL="0" lvl="0" indent="0" algn="ctr" rtl="0"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1. Correlation between eluates and plasma samples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A scatter plot with RFU from plasma on the x-axis and RFU from eluates on the y-axis, for each analyte in all samples of the test cohort.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600 proteins with a Spearman correlation coefficient &gt;0.75 and Pearson correlation coefficient &gt;0.75 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marL="285750" indent="-28575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2225 proteins out of 7596 display Spearman’s r &gt; 0.75 and Pearson’s r &gt; 0.75</a:t>
                      </a:r>
                    </a:p>
                  </a:txBody>
                  <a:tcPr marL="63925" marR="63925" marT="0" marB="0"/>
                </a:tc>
                <a:extLst>
                  <a:ext uri="{0D108BD9-81ED-4DB2-BD59-A6C34878D82A}">
                    <a16:rowId xmlns:a16="http://schemas.microsoft.com/office/drawing/2014/main" val="3873758749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ctr" rtl="0"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2. Response prediction accuracy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Response probability score (%) difference = |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Eluate</a:t>
                      </a:r>
                      <a:r>
                        <a:rPr lang="en-US" sz="1600" dirty="0">
                          <a:effectLst/>
                        </a:rPr>
                        <a:t> –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Plasma</a:t>
                      </a:r>
                      <a:r>
                        <a:rPr lang="en-US" sz="1600" dirty="0">
                          <a:effectLst/>
                        </a:rPr>
                        <a:t> |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|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Eluate</a:t>
                      </a:r>
                      <a:r>
                        <a:rPr lang="en-US" sz="1600" dirty="0">
                          <a:effectLst/>
                        </a:rPr>
                        <a:t> – </a:t>
                      </a:r>
                      <a:r>
                        <a:rPr lang="en-US" sz="1600" dirty="0" err="1">
                          <a:effectLst/>
                        </a:rPr>
                        <a:t>P</a:t>
                      </a:r>
                      <a:r>
                        <a:rPr lang="en-US" sz="1600" baseline="-25000" dirty="0" err="1">
                          <a:effectLst/>
                        </a:rPr>
                        <a:t>Plasma</a:t>
                      </a:r>
                      <a:r>
                        <a:rPr lang="en-US" sz="1600" dirty="0">
                          <a:effectLst/>
                        </a:rPr>
                        <a:t> | ≤10 for 75% of the samples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>
                    <a:solidFill>
                      <a:srgbClr val="C9EA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600" b="1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Agreement: 37 of 45 values (82.2%) with sex, 35 of 45 values (77.8%) without sex</a:t>
                      </a:r>
                    </a:p>
                    <a:p>
                      <a:pPr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>
                    <a:solidFill>
                      <a:srgbClr val="C9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385716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 marL="0" lvl="0" indent="0" algn="ctr" rtl="0">
                        <a:buFont typeface="+mj-lt"/>
                        <a:buNone/>
                      </a:pPr>
                      <a:r>
                        <a:rPr lang="en-US" sz="1600" dirty="0">
                          <a:effectLst/>
                        </a:rPr>
                        <a:t>3. Repeatability of PROphet® class prediction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The fraction of </a:t>
                      </a:r>
                      <a:r>
                        <a:rPr lang="en-US" sz="1600" dirty="0" err="1">
                          <a:effectLst/>
                        </a:rPr>
                        <a:t>PROphetic</a:t>
                      </a:r>
                      <a:r>
                        <a:rPr lang="en-US" sz="1600" dirty="0">
                          <a:effectLst/>
                        </a:rPr>
                        <a:t> patients that preserves their predicted PROphet class (POSITIVE / NEGATIVE).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80%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3925" marR="63925" marT="0" marB="0"/>
                </a:tc>
                <a:tc>
                  <a:txBody>
                    <a:bodyPr/>
                    <a:lstStyle/>
                    <a:p>
                      <a:pPr marL="285750" indent="-28575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Agreement: 88.9% with sex, 88.9% without sex</a:t>
                      </a:r>
                    </a:p>
                  </a:txBody>
                  <a:tcPr marL="63925" marR="63925" marT="0" marB="0"/>
                </a:tc>
                <a:extLst>
                  <a:ext uri="{0D108BD9-81ED-4DB2-BD59-A6C34878D82A}">
                    <a16:rowId xmlns:a16="http://schemas.microsoft.com/office/drawing/2014/main" val="3070605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66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0C32-CE01-2499-B8F3-802AEFF4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Will these results be enough to replace plasma measurements with VAMS?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16D8D-96AE-B702-2791-694DBED19E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8AECB-960A-F13C-C797-6A2C4E563C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41468" y="1265627"/>
            <a:ext cx="10605132" cy="3059812"/>
          </a:xfrm>
        </p:spPr>
        <p:txBody>
          <a:bodyPr/>
          <a:lstStyle/>
          <a:p>
            <a:pPr algn="l"/>
            <a:r>
              <a:rPr lang="en-US" dirty="0"/>
              <a:t>Probably not.</a:t>
            </a:r>
          </a:p>
          <a:p>
            <a:pPr algn="l"/>
            <a:r>
              <a:rPr lang="en-US" dirty="0"/>
              <a:t>To convince insurance companies that VAMS is adequate for our test, it would be of high value to show VAMS non-inferiority to plasma.</a:t>
            </a:r>
          </a:p>
          <a:p>
            <a:r>
              <a:rPr lang="en-US" dirty="0"/>
              <a:t>We proceed by showing that:</a:t>
            </a:r>
          </a:p>
          <a:p>
            <a:pPr marL="592931" lvl="1" indent="-342900">
              <a:buFont typeface="+mj-lt"/>
              <a:buAutoNum type="alphaLcParenR"/>
            </a:pPr>
            <a:r>
              <a:rPr lang="en-US" dirty="0"/>
              <a:t>VAMS-plasma measurement agreement is inferior to plasma-plasma.</a:t>
            </a:r>
          </a:p>
          <a:p>
            <a:pPr marL="592931" lvl="1" indent="-342900">
              <a:buFont typeface="+mj-lt"/>
              <a:buAutoNum type="alphaLcParenR"/>
            </a:pPr>
            <a:r>
              <a:rPr lang="en-US" dirty="0"/>
              <a:t>VAMS-plasma prediction agreement is inferior to plasma-plasma.</a:t>
            </a:r>
          </a:p>
          <a:p>
            <a:pPr marL="592931" lvl="1" indent="-342900">
              <a:buFont typeface="+mj-lt"/>
              <a:buAutoNum type="alphaLcParenR"/>
            </a:pPr>
            <a:r>
              <a:rPr lang="en-US" dirty="0"/>
              <a:t>The model can be adapted by adding a VAMS filter on top of the Sheba filter. A model based on this filter will only include VAMS-plasma agreeing proteins.</a:t>
            </a:r>
          </a:p>
          <a:p>
            <a:pPr marL="592931" lvl="1" indent="-342900">
              <a:buFont typeface="+mj-lt"/>
              <a:buAutoNum type="alphaLcParenR"/>
            </a:pPr>
            <a:r>
              <a:rPr lang="en-US" dirty="0"/>
              <a:t>Such models yield results that agree between VAMS and plasma (non-inferior to plasma-plasma)</a:t>
            </a:r>
          </a:p>
          <a:p>
            <a:pPr marL="592931" lvl="1" indent="-342900">
              <a:buFont typeface="+mj-lt"/>
              <a:buAutoNum type="alphaLcParenR"/>
            </a:pPr>
            <a:r>
              <a:rPr lang="en-US" dirty="0"/>
              <a:t>Such models retains clinical validity and clinical utility of the original PROphet model.</a:t>
            </a:r>
          </a:p>
        </p:txBody>
      </p:sp>
    </p:spTree>
    <p:extLst>
      <p:ext uri="{BB962C8B-B14F-4D97-AF65-F5344CB8AC3E}">
        <p14:creationId xmlns:p14="http://schemas.microsoft.com/office/powerpoint/2010/main" val="4086242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B4B9-5514-1C5A-60D1-A62FB946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matrix pairing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47DF4-5F93-71C4-7704-52EAD26F2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|    </a:t>
            </a:r>
            <a:fld id="{298D9031-2DC4-6A42-8DBA-0D4123D26D1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CCDA0-A2F7-3153-CB25-66514672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476" y="989972"/>
            <a:ext cx="5219047" cy="4228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87ECF-569F-AC47-4BA9-B4DB61C37091}"/>
              </a:ext>
            </a:extLst>
          </p:cNvPr>
          <p:cNvSpPr txBox="1"/>
          <p:nvPr/>
        </p:nvSpPr>
        <p:spPr>
          <a:xfrm>
            <a:off x="489958" y="5298641"/>
            <a:ext cx="112120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expected, plasma-plasma pairing is superior to plasma vs other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Plasma-VAMS pairing is inferior to plasma-serum pairing.</a:t>
            </a:r>
          </a:p>
          <a:p>
            <a:endParaRPr lang="en-US" dirty="0"/>
          </a:p>
          <a:p>
            <a:r>
              <a:rPr lang="en-US" sz="1400" dirty="0"/>
              <a:t>*Disclaimer: Plasma-VAMS agreement measured </a:t>
            </a:r>
            <a:r>
              <a:rPr lang="en-US" sz="1400" b="1" dirty="0"/>
              <a:t>within plate</a:t>
            </a:r>
            <a:r>
              <a:rPr lang="en-US" sz="1400" dirty="0"/>
              <a:t> BUT other pairings measured </a:t>
            </a:r>
            <a:r>
              <a:rPr lang="en-US" sz="1400" b="1" dirty="0"/>
              <a:t>between plates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C240C-518D-FB2B-4203-CADA7DC0E25E}"/>
              </a:ext>
            </a:extLst>
          </p:cNvPr>
          <p:cNvSpPr txBox="1"/>
          <p:nvPr/>
        </p:nvSpPr>
        <p:spPr>
          <a:xfrm>
            <a:off x="8178326" y="44779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1419726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ncoHost">
      <a:dk1>
        <a:srgbClr val="101820"/>
      </a:dk1>
      <a:lt1>
        <a:srgbClr val="FFFFFF"/>
      </a:lt1>
      <a:dk2>
        <a:srgbClr val="194479"/>
      </a:dk2>
      <a:lt2>
        <a:srgbClr val="4D4D4D"/>
      </a:lt2>
      <a:accent1>
        <a:srgbClr val="E85936"/>
      </a:accent1>
      <a:accent2>
        <a:srgbClr val="3053FC"/>
      </a:accent2>
      <a:accent3>
        <a:srgbClr val="57CEEA"/>
      </a:accent3>
      <a:accent4>
        <a:srgbClr val="F5F7FF"/>
      </a:accent4>
      <a:accent5>
        <a:srgbClr val="EBF7FF"/>
      </a:accent5>
      <a:accent6>
        <a:srgbClr val="DBDDEF"/>
      </a:accent6>
      <a:hlink>
        <a:srgbClr val="A1A5C0"/>
      </a:hlink>
      <a:folHlink>
        <a:srgbClr val="3053F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coHost PPT Template_April 2024.pptx" id="{51C7DA6D-0B86-47FB-91C0-BD1CF47239A7}" vid="{F33DD6CC-91DD-44BA-B87B-98703ECB78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540843a-a232-4063-912c-367249275f67">HXV3MQXXKA6E-418275069-1523794</_dlc_DocId>
    <lcf76f155ced4ddcb4097134ff3c332f xmlns="124f404e-53eb-4ae5-a7f6-5c41857bb4db">
      <Terms xmlns="http://schemas.microsoft.com/office/infopath/2007/PartnerControls"/>
    </lcf76f155ced4ddcb4097134ff3c332f>
    <TaxCatchAll xmlns="7540843a-a232-4063-912c-367249275f67" xsi:nil="true"/>
    <_dlc_DocIdUrl xmlns="7540843a-a232-4063-912c-367249275f67">
      <Url>https://oncohost.sharepoint.com/sites/Shares/_layouts/15/DocIdRedir.aspx?ID=HXV3MQXXKA6E-418275069-1523794</Url>
      <Description>HXV3MQXXKA6E-418275069-1523794</Description>
    </_dlc_DocIdUrl>
    <SharedWithUsers xmlns="7540843a-a232-4063-912c-367249275f67">
      <UserInfo>
        <DisplayName>Gil Loewenthal</DisplayName>
        <AccountId>1695</AccountId>
        <AccountType/>
      </UserInfo>
      <UserInfo>
        <DisplayName>Or Itzhaki</DisplayName>
        <AccountId>1201</AccountId>
        <AccountType/>
      </UserInfo>
      <UserInfo>
        <DisplayName>Ben Yellin</DisplayName>
        <AccountId>455</AccountId>
        <AccountType/>
      </UserInfo>
    </SharedWithUsers>
    <Whocreateit xmlns="124f404e-53eb-4ae5-a7f6-5c41857bb4db">
      <UserInfo>
        <DisplayName/>
        <AccountId xsi:nil="true"/>
        <AccountType/>
      </UserInfo>
    </Whocreateit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808532246A4F408FA18B65285B99FE" ma:contentTypeVersion="20" ma:contentTypeDescription="Create a new document." ma:contentTypeScope="" ma:versionID="8648aa17b55a30e19dc1f42701f818a3">
  <xsd:schema xmlns:xsd="http://www.w3.org/2001/XMLSchema" xmlns:xs="http://www.w3.org/2001/XMLSchema" xmlns:p="http://schemas.microsoft.com/office/2006/metadata/properties" xmlns:ns2="7540843a-a232-4063-912c-367249275f67" xmlns:ns3="124f404e-53eb-4ae5-a7f6-5c41857bb4db" targetNamespace="http://schemas.microsoft.com/office/2006/metadata/properties" ma:root="true" ma:fieldsID="6a0b03332e7b896a7233058d9708b97e" ns2:_="" ns3:_="">
    <xsd:import namespace="7540843a-a232-4063-912c-367249275f67"/>
    <xsd:import namespace="124f404e-53eb-4ae5-a7f6-5c41857bb4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Whocreateit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40843a-a232-4063-912c-367249275f6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9902327b-b7cb-4fd6-9d1e-3fbe9fcc4cb3}" ma:internalName="TaxCatchAll" ma:showField="CatchAllData" ma:web="7540843a-a232-4063-912c-367249275f6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4f404e-53eb-4ae5-a7f6-5c41857bb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7b563e6b-6a18-468f-8284-fab691eee8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Whocreateit" ma:index="29" nillable="true" ma:displayName="Who create it" ma:format="Dropdown" ma:list="UserInfo" ma:SharePointGroup="0" ma:internalName="Whocreatei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CE4A20-9131-4531-B6DE-D081FF44442A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C35BA24-0AEC-41FF-AEE5-ED21E3F792C7}">
  <ds:schemaRefs>
    <ds:schemaRef ds:uri="http://purl.org/dc/elements/1.1/"/>
    <ds:schemaRef ds:uri="7540843a-a232-4063-912c-367249275f67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124f404e-53eb-4ae5-a7f6-5c41857bb4db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5882E569-551F-4BA1-A780-08A8FD1ED1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A14BDF5-C6B0-4130-9EB1-D823980897ED}"/>
</file>

<file path=docProps/app.xml><?xml version="1.0" encoding="utf-8"?>
<Properties xmlns="http://schemas.openxmlformats.org/officeDocument/2006/extended-properties" xmlns:vt="http://schemas.openxmlformats.org/officeDocument/2006/docPropsVTypes">
  <Template>OncoHost PPT Template_April 2024_Short</Template>
  <TotalTime>20127</TotalTime>
  <Words>2034</Words>
  <Application>Microsoft Office PowerPoint</Application>
  <PresentationFormat>Widescreen</PresentationFormat>
  <Paragraphs>555</Paragraphs>
  <Slides>24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Narrow</vt:lpstr>
      <vt:lpstr>Arial</vt:lpstr>
      <vt:lpstr>Calibri</vt:lpstr>
      <vt:lpstr>Century Gothic</vt:lpstr>
      <vt:lpstr>Inter SemiBold</vt:lpstr>
      <vt:lpstr>Wingdings</vt:lpstr>
      <vt:lpstr>Custom Design</vt:lpstr>
      <vt:lpstr>Dried-plasma reconstitution experiment: phase III results</vt:lpstr>
      <vt:lpstr>Agenda</vt:lpstr>
      <vt:lpstr>Three sample pairs seem to have been assayed twice</vt:lpstr>
      <vt:lpstr>Plasma samples eluted from VAMS are often flagged</vt:lpstr>
      <vt:lpstr>Correlation between eluates and plasma samples</vt:lpstr>
      <vt:lpstr>Plasma-VAMS sample pair correlation (n=45)</vt:lpstr>
      <vt:lpstr>Raw model results passes all predefined criteria</vt:lpstr>
      <vt:lpstr>Will these results be enough to replace plasma measurements with VAMS?</vt:lpstr>
      <vt:lpstr>Sample matrix pairing correlation</vt:lpstr>
      <vt:lpstr>Plasma-VAMS protein correlations and linear correction coefficients</vt:lpstr>
      <vt:lpstr>Plasma-VAMS correlations and linear correction coefficients</vt:lpstr>
      <vt:lpstr>Top 12 RAPs: Plasma-VAMS scatterplots (raw measurement values)</vt:lpstr>
      <vt:lpstr>Plasma-VAMS sample pair correlation PROphet NSCLC v2.0 model</vt:lpstr>
      <vt:lpstr>Plasma-VAMS prediction agreement is inferior to plasma-plasma agreement</vt:lpstr>
      <vt:lpstr>Plasma-plasma vs plasma-serum vs plasma-VAMS protein correlations</vt:lpstr>
      <vt:lpstr>Plasma-plasma vs plasma-serum vs plasma-VAMS protein correlations</vt:lpstr>
      <vt:lpstr>Plasma-VAMS sample pair correlation (n=45)</vt:lpstr>
      <vt:lpstr>VAMS filtered model results passes all predefined criteria with a margin</vt:lpstr>
      <vt:lpstr>After adding the protein filter, Plasma-VAMS agreement is comparable to plasma-plasma agreement</vt:lpstr>
      <vt:lpstr>Effect of VAMS filter on clinical validity and clinical utility</vt:lpstr>
      <vt:lpstr>Plasma-VAMS sample pair correlation (n=45)</vt:lpstr>
      <vt:lpstr>Conclusions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VAMs</dc:title>
  <dc:creator>Coren Lahav</dc:creator>
  <cp:lastModifiedBy>Coren Lahav</cp:lastModifiedBy>
  <cp:revision>3</cp:revision>
  <dcterms:created xsi:type="dcterms:W3CDTF">2024-05-12T11:10:16Z</dcterms:created>
  <dcterms:modified xsi:type="dcterms:W3CDTF">2024-06-19T07:56:31Z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0x01010027808532246A4F408FA18B65285B99FE</vt:lpwstr>
  </property>
  <property fmtid="{D5CDD505-2E9C-101B-9397-08002B2CF9AE}" pid="4" name="_dlc_DocIdItemGuid">
    <vt:lpwstr>8f971ee0-7974-40b6-ae74-d1c6cadbdc6b</vt:lpwstr>
  </property>
</Properties>
</file>